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SemiBold"/>
      <p:regular r:id="rId33"/>
      <p:bold r:id="rId34"/>
      <p:italic r:id="rId35"/>
      <p:boldItalic r:id="rId36"/>
    </p:embeddedFont>
    <p:embeddedFont>
      <p:font typeface="Raleway"/>
      <p:regular r:id="rId37"/>
      <p:bold r:id="rId38"/>
      <p:italic r:id="rId39"/>
      <p:boldItalic r:id="rId40"/>
    </p:embeddedFont>
    <p:embeddedFont>
      <p:font typeface="Roboto Black"/>
      <p:bold r:id="rId41"/>
      <p:boldItalic r:id="rId42"/>
    </p:embeddedFont>
    <p:embeddedFont>
      <p:font typeface="Proxima Nova"/>
      <p:regular r:id="rId43"/>
      <p:bold r:id="rId44"/>
      <p:italic r:id="rId45"/>
      <p:boldItalic r:id="rId46"/>
    </p:embeddedFont>
    <p:embeddedFont>
      <p:font typeface="Roboto"/>
      <p:regular r:id="rId47"/>
      <p:bold r:id="rId48"/>
      <p:italic r:id="rId49"/>
      <p:boldItalic r:id="rId50"/>
    </p:embeddedFont>
    <p:embeddedFont>
      <p:font typeface="Nunito"/>
      <p:regular r:id="rId51"/>
      <p:bold r:id="rId52"/>
      <p:italic r:id="rId53"/>
      <p:boldItalic r:id="rId54"/>
    </p:embeddedFont>
    <p:embeddedFont>
      <p:font typeface="Lexend Deca Medium"/>
      <p:regular r:id="rId55"/>
      <p:bold r:id="rId56"/>
    </p:embeddedFont>
    <p:embeddedFont>
      <p:font typeface="Bebas Neue"/>
      <p:regular r:id="rId57"/>
    </p:embeddedFont>
    <p:embeddedFont>
      <p:font typeface="Fira Sans Medium"/>
      <p:regular r:id="rId58"/>
      <p:bold r:id="rId59"/>
      <p:italic r:id="rId60"/>
      <p:boldItalic r:id="rId61"/>
    </p:embeddedFont>
    <p:embeddedFont>
      <p:font typeface="Raleway Medium"/>
      <p:regular r:id="rId62"/>
      <p:bold r:id="rId63"/>
      <p:italic r:id="rId64"/>
      <p:boldItalic r:id="rId65"/>
    </p:embeddedFont>
    <p:embeddedFont>
      <p:font typeface="Roboto Light"/>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0" roundtripDataSignature="AMtx7mhDtHByKCLq9wqRTZmIWZRUN7ZH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57A225-5451-4678-9E7C-53EF6FC8A1D9}">
  <a:tblStyle styleId="{E857A225-5451-4678-9E7C-53EF6FC8A1D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RobotoBlack-boldItalic.fntdata"/><Relationship Id="rId41" Type="http://schemas.openxmlformats.org/officeDocument/2006/relationships/font" Target="fonts/RobotoBlack-bold.fntdata"/><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alewaySemiBold-regular.fntdata"/><Relationship Id="rId32" Type="http://schemas.openxmlformats.org/officeDocument/2006/relationships/slide" Target="slides/slide26.xml"/><Relationship Id="rId35" Type="http://schemas.openxmlformats.org/officeDocument/2006/relationships/font" Target="fonts/RalewaySemiBold-italic.fntdata"/><Relationship Id="rId34" Type="http://schemas.openxmlformats.org/officeDocument/2006/relationships/font" Target="fonts/RalewaySemiBold-bold.fntdata"/><Relationship Id="rId70" Type="http://customschemas.google.com/relationships/presentationmetadata" Target="metadata"/><Relationship Id="rId37" Type="http://schemas.openxmlformats.org/officeDocument/2006/relationships/font" Target="fonts/Raleway-regular.fntdata"/><Relationship Id="rId36" Type="http://schemas.openxmlformats.org/officeDocument/2006/relationships/font" Target="fonts/RalewaySemiBold-boldItalic.fntdata"/><Relationship Id="rId39" Type="http://schemas.openxmlformats.org/officeDocument/2006/relationships/font" Target="fonts/Raleway-italic.fntdata"/><Relationship Id="rId38" Type="http://schemas.openxmlformats.org/officeDocument/2006/relationships/font" Target="fonts/Raleway-bold.fntdata"/><Relationship Id="rId62" Type="http://schemas.openxmlformats.org/officeDocument/2006/relationships/font" Target="fonts/RalewayMedium-regular.fntdata"/><Relationship Id="rId61" Type="http://schemas.openxmlformats.org/officeDocument/2006/relationships/font" Target="fonts/FiraSansMedium-boldItalic.fntdata"/><Relationship Id="rId20" Type="http://schemas.openxmlformats.org/officeDocument/2006/relationships/slide" Target="slides/slide14.xml"/><Relationship Id="rId64" Type="http://schemas.openxmlformats.org/officeDocument/2006/relationships/font" Target="fonts/RalewayMedium-italic.fntdata"/><Relationship Id="rId63" Type="http://schemas.openxmlformats.org/officeDocument/2006/relationships/font" Target="fonts/RalewayMedium-bold.fntdata"/><Relationship Id="rId22" Type="http://schemas.openxmlformats.org/officeDocument/2006/relationships/slide" Target="slides/slide16.xml"/><Relationship Id="rId66" Type="http://schemas.openxmlformats.org/officeDocument/2006/relationships/font" Target="fonts/RobotoLight-regular.fntdata"/><Relationship Id="rId21" Type="http://schemas.openxmlformats.org/officeDocument/2006/relationships/slide" Target="slides/slide15.xml"/><Relationship Id="rId65" Type="http://schemas.openxmlformats.org/officeDocument/2006/relationships/font" Target="fonts/RalewayMedium-boldItalic.fntdata"/><Relationship Id="rId24" Type="http://schemas.openxmlformats.org/officeDocument/2006/relationships/slide" Target="slides/slide18.xml"/><Relationship Id="rId68" Type="http://schemas.openxmlformats.org/officeDocument/2006/relationships/font" Target="fonts/RobotoLight-italic.fntdata"/><Relationship Id="rId23" Type="http://schemas.openxmlformats.org/officeDocument/2006/relationships/slide" Target="slides/slide17.xml"/><Relationship Id="rId67" Type="http://schemas.openxmlformats.org/officeDocument/2006/relationships/font" Target="fonts/RobotoLight-bold.fntdata"/><Relationship Id="rId60" Type="http://schemas.openxmlformats.org/officeDocument/2006/relationships/font" Target="fonts/FiraSansMedium-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Light-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regular.fntdata"/><Relationship Id="rId50" Type="http://schemas.openxmlformats.org/officeDocument/2006/relationships/font" Target="fonts/Roboto-boldItalic.fntdata"/><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5.xml"/><Relationship Id="rId55" Type="http://schemas.openxmlformats.org/officeDocument/2006/relationships/font" Target="fonts/LexendDecaMedium-regular.fntdata"/><Relationship Id="rId10" Type="http://schemas.openxmlformats.org/officeDocument/2006/relationships/slide" Target="slides/slide4.xml"/><Relationship Id="rId54" Type="http://schemas.openxmlformats.org/officeDocument/2006/relationships/font" Target="fonts/Nunito-boldItalic.fntdata"/><Relationship Id="rId13" Type="http://schemas.openxmlformats.org/officeDocument/2006/relationships/slide" Target="slides/slide7.xml"/><Relationship Id="rId57" Type="http://schemas.openxmlformats.org/officeDocument/2006/relationships/font" Target="fonts/BebasNeue-regular.fntdata"/><Relationship Id="rId12" Type="http://schemas.openxmlformats.org/officeDocument/2006/relationships/slide" Target="slides/slide6.xml"/><Relationship Id="rId56" Type="http://schemas.openxmlformats.org/officeDocument/2006/relationships/font" Target="fonts/LexendDecaMedium-bold.fntdata"/><Relationship Id="rId15" Type="http://schemas.openxmlformats.org/officeDocument/2006/relationships/slide" Target="slides/slide9.xml"/><Relationship Id="rId59" Type="http://schemas.openxmlformats.org/officeDocument/2006/relationships/font" Target="fonts/FiraSansMedium-bold.fntdata"/><Relationship Id="rId14" Type="http://schemas.openxmlformats.org/officeDocument/2006/relationships/slide" Target="slides/slide8.xml"/><Relationship Id="rId58" Type="http://schemas.openxmlformats.org/officeDocument/2006/relationships/font" Target="fonts/FiraSans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728AC6"/>
                </a:solidFill>
              </a:rPr>
              <a:t>ΣΤΑΘΗΣ</a:t>
            </a:r>
            <a:endParaRPr b="1">
              <a:solidFill>
                <a:srgbClr val="728AC6"/>
              </a:solidFill>
            </a:endParaRPr>
          </a:p>
          <a:p>
            <a:pPr indent="0" lvl="0" marL="0" rtl="0" algn="l">
              <a:lnSpc>
                <a:spcPct val="100000"/>
              </a:lnSpc>
              <a:spcBef>
                <a:spcPts val="0"/>
              </a:spcBef>
              <a:spcAft>
                <a:spcPts val="0"/>
              </a:spcAft>
              <a:buSzPts val="1100"/>
              <a:buNone/>
            </a:pPr>
            <a:r>
              <a:rPr lang="en"/>
              <a:t>Ο Στάθης λέει την προσωπική του εμπειρία.</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728AC6"/>
                </a:solidFill>
              </a:rPr>
              <a:t>ΑΝΑΣΤΑΣΗΣ</a:t>
            </a:r>
            <a:endParaRPr/>
          </a:p>
          <a:p>
            <a:pPr indent="0" lvl="0" marL="0" rtl="0" algn="l">
              <a:lnSpc>
                <a:spcPct val="100000"/>
              </a:lnSpc>
              <a:spcBef>
                <a:spcPts val="0"/>
              </a:spcBef>
              <a:spcAft>
                <a:spcPts val="0"/>
              </a:spcAft>
              <a:buSzPts val="1100"/>
              <a:buNone/>
            </a:pPr>
            <a:r>
              <a:rPr lang="en"/>
              <a:t>Καλησπέρα και από μένα. Με λίγα λόγια, έχουμε ως βασικό πρόβλημα  τις δασικές πυρκαγιές οι οποίες καταστρέφουν εκατομμύρια στρέμματα ετησίως και σε πολλές περιπτώσεις δημιουργούν μεγάλο κίνδυνο απώλειας ζωής ανθρώπων και ζώων. Η λύση που μπορεί να δωθεί για αυτό είναι η σωστή αξιοποίηση των τεχνολογιών, όπως φαίνεται κι από τα αποτελέσματα των ερευνών που είδαμε πριν.</a:t>
            </a:r>
            <a:r>
              <a:rPr lang="en">
                <a:solidFill>
                  <a:schemeClr val="dk1"/>
                </a:solidFill>
              </a:rPr>
              <a:t>.</a:t>
            </a:r>
            <a:endParaRPr/>
          </a:p>
          <a:p>
            <a:pPr indent="0" lvl="0" marL="0" marR="0" rtl="0" algn="l">
              <a:lnSpc>
                <a:spcPct val="100000"/>
              </a:lnSpc>
              <a:spcBef>
                <a:spcPts val="0"/>
              </a:spcBef>
              <a:spcAft>
                <a:spcPts val="0"/>
              </a:spcAft>
              <a:buClr>
                <a:srgbClr val="000000"/>
              </a:buClr>
              <a:buSzPts val="1100"/>
              <a:buFont typeface="Arial"/>
              <a:buNone/>
            </a:pPr>
            <a:r>
              <a:rPr lang="en"/>
              <a:t>Ποιος ο δικός μας σκοπός τότε; Να ενώσουμε τις κουκίδες.. Η ομάδα μας προτείνει ένα </a:t>
            </a:r>
            <a:r>
              <a:rPr lang="en" u="sng"/>
              <a:t>ολοκληρωμένο</a:t>
            </a:r>
            <a:r>
              <a:rPr lang="en"/>
              <a:t> σύστημα στους πολίτες όπου μπορούν να βασιστούν και να χρησιμοποιήσουν ως οδηγό κατά τη διάρκεια μιας ενεργής ή πιθανής πυρκαγιάς, με σκοπό την ασφαλή εκκένωση της περιοχής και την λήψη κατάλληλων μέτρων. Ενώ βλέπετε πως έχουμε τα εργαλεία, έχουμε τις τεχνολογίες.. κάθε σύστημα, κάθε πρόγραμμα που συναντάμε παράγει απλά διάσπαρτα δεδομένα που δεν μπορούν εύκολα να αξιοποιηθούν από τον καθημερινό πολίτη. Εμείς θέλουμε να πάρουμε αυτά τα δεδομένα λοιπόν και να τα κάνουμε πληροφορία.</a:t>
            </a:r>
            <a:endParaRPr>
              <a:solidFill>
                <a:srgbClr val="728AC6"/>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728AC6"/>
                </a:solidFill>
              </a:rPr>
              <a:t>ΑΝΑΣΤΑΣΗΣ</a:t>
            </a:r>
            <a:endParaRPr b="1">
              <a:solidFill>
                <a:srgbClr val="728AC6"/>
              </a:solidFill>
            </a:endParaRPr>
          </a:p>
          <a:p>
            <a:pPr indent="0" lvl="0" marL="0" rtl="0" algn="l">
              <a:lnSpc>
                <a:spcPct val="100000"/>
              </a:lnSpc>
              <a:spcBef>
                <a:spcPts val="0"/>
              </a:spcBef>
              <a:spcAft>
                <a:spcPts val="0"/>
              </a:spcAft>
              <a:buSzPts val="1100"/>
              <a:buNone/>
            </a:pPr>
            <a:r>
              <a:rPr lang="en"/>
              <a:t>Στο background θα έχουμε το μοντέλο ANFIS-ICA να κάνει τους υπολογισμούς και τις προβλέψεις αξιοποιώντας τα Big Data και την εκπαίδευση που θα λαμβάνει μέσω της Μηχανικής Μάθησης.</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728AC6"/>
                </a:solidFill>
              </a:rPr>
              <a:t>Α</a:t>
            </a:r>
            <a:r>
              <a:rPr b="1" lang="en">
                <a:solidFill>
                  <a:srgbClr val="728AC6"/>
                </a:solidFill>
              </a:rPr>
              <a:t>ΝΑΣΤΑΣΗΣ</a:t>
            </a:r>
            <a:endParaRPr b="1">
              <a:solidFill>
                <a:srgbClr val="728AC6"/>
              </a:solidFill>
            </a:endParaRPr>
          </a:p>
          <a:p>
            <a:pPr indent="0" lvl="0" marL="0" rtl="0" algn="l">
              <a:lnSpc>
                <a:spcPct val="100000"/>
              </a:lnSpc>
              <a:spcBef>
                <a:spcPts val="0"/>
              </a:spcBef>
              <a:spcAft>
                <a:spcPts val="0"/>
              </a:spcAft>
              <a:buSzPts val="1100"/>
              <a:buNone/>
            </a:pPr>
            <a:r>
              <a:rPr b="0" lang="en">
                <a:solidFill>
                  <a:schemeClr val="dk1"/>
                </a:solidFill>
              </a:rPr>
              <a:t>Στο προσκήνιο λοιπόν, θα βρίσκεται η εφαρμογή μας, ενονόματι Firetell.  Αυτή αντλώντας τις πληροφορίες που θα παράγει το μοντέλο μας θα έχει ρόλο να ενημερώνει και να κατευθύνει τους πολίτες. Συγκεκριμένα..</a:t>
            </a:r>
            <a:endParaRPr b="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Λόγια: </a:t>
            </a:r>
            <a:r>
              <a:rPr b="1" lang="en">
                <a:solidFill>
                  <a:srgbClr val="728AC6"/>
                </a:solidFill>
              </a:rPr>
              <a:t>ΑΝΑΣΤΑΣΗΣ</a:t>
            </a:r>
            <a:endParaRPr/>
          </a:p>
          <a:p>
            <a:pPr indent="0" lvl="0" marL="0" rtl="0" algn="l">
              <a:lnSpc>
                <a:spcPct val="100000"/>
              </a:lnSpc>
              <a:spcBef>
                <a:spcPts val="0"/>
              </a:spcBef>
              <a:spcAft>
                <a:spcPts val="0"/>
              </a:spcAft>
              <a:buSzPts val="1100"/>
              <a:buNone/>
            </a:pPr>
            <a:r>
              <a:rPr lang="en"/>
              <a:t>Η εφαρμογή μας θα ενημερώνει για πιθανές πυρκαγιές που μπορεί να ξεσπάσουν, θα χαρτογραφεί τις ενεργές πυρκαγιές, θα υπολογίζει ασφαλείς διόδους διαφυγής, θα περιέχει τους αριθμούς έκτακτης ανάγκης με τους οποίους θα μπορεί ο χρήστης να επικοινωνεί εύκολα, θα δίνει την δυνατότητα στον χρήστη της να ζητάει βοήθεια αν ανήκει στους πυρόπληκτους ή όσοι επιθυμούν να μπορούν να προσφέρουν εθελοντικά την βοήθεια τους σε όσους έχουν επηρεαστεί από κάποια πυρκαγιά. Πολλές ακόμα λειτουργίες μπορόύν να προσθεθούν, να αλλάξουν, να προσαρμοστούν στα δεδόμένα. Αλλά για τώρα ας δούμε πιο χειροπιαστά κάποιες από τις λειτουργίες τις.. Με την χρήση των mock-ups προσπαθήσαμε να προσομοιώσουμε όσο ήταν δυνατό πώς θα ήταν μια τέτοια εφαρμογή. Δίνω την πάσα στην Θεοδώρα ώστε να σας την παρουσιάσει.</a:t>
            </a:r>
            <a:endParaRPr/>
          </a:p>
          <a:p>
            <a:pPr indent="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a:solidFill>
                  <a:srgbClr val="728AC6"/>
                </a:solidFill>
              </a:rPr>
              <a:t>ΘΕΟΔΩΡΑ</a:t>
            </a:r>
            <a:endParaRPr b="1">
              <a:solidFill>
                <a:srgbClr val="728AC6"/>
              </a:solidFill>
            </a:endParaRPr>
          </a:p>
          <a:p>
            <a:pPr indent="0" lvl="0" marL="0" marR="0" rtl="0" algn="l">
              <a:lnSpc>
                <a:spcPct val="100000"/>
              </a:lnSpc>
              <a:spcBef>
                <a:spcPts val="0"/>
              </a:spcBef>
              <a:spcAft>
                <a:spcPts val="0"/>
              </a:spcAft>
              <a:buClr>
                <a:srgbClr val="000000"/>
              </a:buClr>
              <a:buSzPts val="1100"/>
              <a:buFont typeface="Arial"/>
              <a:buNone/>
            </a:pPr>
            <a:r>
              <a:rPr lang="en"/>
              <a:t>Εδώ βλέπουμε την αρχική οθόνη της εφαρμογής μας. Είναι ένας χάρτης ο οποίος έχει εντοπίσει την τοποθεσία του χρήστη και του δείχνει που βρίσκεται. Ο χρήστης έπειτα μπορεί να επιλέξει ορισμένα φίλτρα με βάση του τι θέλει να εμφανιστεί στον χάρτη. Για να το κάνει αυτό πατάει το κουμπί του μενού στην οθόνη πάνω δεξιά και του εμφανίζονται κάποιες επιλογές.</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728AC6"/>
                </a:solidFill>
              </a:rPr>
              <a:t>ΘΕΟΔΩΡΑ</a:t>
            </a:r>
            <a:endParaRPr/>
          </a:p>
          <a:p>
            <a:pPr indent="0" lvl="0" marL="0" marR="0" rtl="0" algn="l">
              <a:lnSpc>
                <a:spcPct val="100000"/>
              </a:lnSpc>
              <a:spcBef>
                <a:spcPts val="0"/>
              </a:spcBef>
              <a:spcAft>
                <a:spcPts val="0"/>
              </a:spcAft>
              <a:buClr>
                <a:srgbClr val="000000"/>
              </a:buClr>
              <a:buSzPts val="1100"/>
              <a:buFont typeface="Arial"/>
              <a:buNone/>
            </a:pPr>
            <a:r>
              <a:rPr lang="en"/>
              <a:t>-Μπορεί να επιλέξει να δει στον χάρτη τις ενεργές Πυρκαγιές,</a:t>
            </a:r>
            <a:endParaRPr/>
          </a:p>
          <a:p>
            <a:pPr indent="0" lvl="0" marL="0" marR="0" rtl="0" algn="l">
              <a:lnSpc>
                <a:spcPct val="100000"/>
              </a:lnSpc>
              <a:spcBef>
                <a:spcPts val="0"/>
              </a:spcBef>
              <a:spcAft>
                <a:spcPts val="0"/>
              </a:spcAft>
              <a:buClr>
                <a:srgbClr val="000000"/>
              </a:buClr>
              <a:buSzPts val="1100"/>
              <a:buFont typeface="Arial"/>
              <a:buNone/>
            </a:pPr>
            <a:r>
              <a:rPr lang="en"/>
              <a:t> -Να δει τα σημεία στα οποία υπάρχει αυξημένος κίνδυνος να ξεσπάσει φωτιά,</a:t>
            </a:r>
            <a:endParaRPr/>
          </a:p>
          <a:p>
            <a:pPr indent="0" lvl="0" marL="0" marR="0" rtl="0" algn="l">
              <a:lnSpc>
                <a:spcPct val="100000"/>
              </a:lnSpc>
              <a:spcBef>
                <a:spcPts val="0"/>
              </a:spcBef>
              <a:spcAft>
                <a:spcPts val="0"/>
              </a:spcAft>
              <a:buClr>
                <a:srgbClr val="000000"/>
              </a:buClr>
              <a:buSzPts val="1100"/>
              <a:buFont typeface="Arial"/>
              <a:buNone/>
            </a:pPr>
            <a:r>
              <a:rPr lang="en"/>
              <a:t>-</a:t>
            </a:r>
            <a:r>
              <a:rPr lang="en" sz="1600">
                <a:latin typeface="Calibri"/>
                <a:ea typeface="Calibri"/>
                <a:cs typeface="Calibri"/>
                <a:sym typeface="Calibri"/>
              </a:rPr>
              <a:t>Ή να δει τοποθεσίες οι οποίες έχουν ιστορικό πυρκαγιών.</a:t>
            </a:r>
            <a:endParaRPr sz="1600">
              <a:latin typeface="Calibri"/>
              <a:ea typeface="Calibri"/>
              <a:cs typeface="Calibri"/>
              <a:sym typeface="Calibri"/>
            </a:endParaRPr>
          </a:p>
          <a:p>
            <a:pPr indent="0" lvl="0" marL="0" rtl="0" algn="l">
              <a:lnSpc>
                <a:spcPct val="100000"/>
              </a:lnSpc>
              <a:spcBef>
                <a:spcPts val="0"/>
              </a:spcBef>
              <a:spcAft>
                <a:spcPts val="0"/>
              </a:spcAft>
              <a:buSzPts val="1100"/>
              <a:buNone/>
            </a:pPr>
            <a:r>
              <a:rPr lang="en"/>
              <a:t>Έστω πως επιλέγει μία απο τις ενεργές φωτιές..</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 name="Google Shape;103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728AC6"/>
                </a:solidFill>
              </a:rPr>
              <a:t>ΘΕΟΔΩΡΑ</a:t>
            </a:r>
            <a:endParaRPr/>
          </a:p>
          <a:p>
            <a:pPr indent="0" lvl="0" marL="0" marR="0" rtl="0" algn="l">
              <a:lnSpc>
                <a:spcPct val="100000"/>
              </a:lnSpc>
              <a:spcBef>
                <a:spcPts val="0"/>
              </a:spcBef>
              <a:spcAft>
                <a:spcPts val="0"/>
              </a:spcAft>
              <a:buClr>
                <a:srgbClr val="000000"/>
              </a:buClr>
              <a:buSzPts val="1100"/>
              <a:buFont typeface="Arial"/>
              <a:buNone/>
            </a:pPr>
            <a:r>
              <a:rPr lang="en"/>
              <a:t>Σε αυτή την οθόνη βλέπουμε πως μας εμφανίζει διάφορες πληροφορίες σχετικά με την πυρκαγιά αυτή. Μας δείχνει το πού ξεκίνησε η πυρκαγιά, ένα heatmap που μας δείχνει χρωματικά ποια η πιθανότητα να εξαπλωθεί η πυρκαγιά και σε ποιά σημεία ( τις πληροφορίες που αντλεί από την χρήση του μοντέλου ANFIS-ICA που αναφέραμε και πριν). Επίσης, θα περιέχει κι άλλες διάφορες πληροφορίες που μπορεί να μας ενδιαφέρουν όπως η θερμοκρασία, η ταχύτητα και κατεύθυνση του ανέμου και άλλα πολλά  μπορούμε να σκεφτούμε και να προσθέσουμε τα οποιά θα ήταν χρήσιμα για τον χρήστη.</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728AC6"/>
                </a:solidFill>
              </a:rPr>
              <a:t>ΘΕΟΔΩΡΑ</a:t>
            </a:r>
            <a:endParaRPr/>
          </a:p>
          <a:p>
            <a:pPr indent="0" lvl="0" marL="0" rtl="0" algn="l">
              <a:lnSpc>
                <a:spcPct val="100000"/>
              </a:lnSpc>
              <a:spcBef>
                <a:spcPts val="0"/>
              </a:spcBef>
              <a:spcAft>
                <a:spcPts val="0"/>
              </a:spcAft>
              <a:buSzPts val="1100"/>
              <a:buNone/>
            </a:pPr>
            <a:r>
              <a:rPr lang="en"/>
              <a:t>-Έστω λοιπόν πως δημιουργούνται κακές συνθήκες, έχει δυνατούς ανέμους, ξηρασία, οτιδήποτε, και το μοντέλο μας υπολογίζει υψηλή πιθανότητα να εξαπλωθεί μια ενεργή πυρκαγιά κοντά μας. -Η εφαρμογή μας θα στείλεί μια ειδοποίηση σε όλους τους πολίτες που βρίσκονται εντός της ακτίνας του κινδύνου, την οποία μόλις ανοίξουν θα τους εμφανιστούν όσα χρειάζεται να ξέρουν και να κάνουν εκείνη την στιγμή.</a:t>
            </a:r>
            <a:endParaRPr/>
          </a:p>
          <a:p>
            <a:pPr indent="0" lvl="0" marL="0" marR="0" rtl="0" algn="l">
              <a:lnSpc>
                <a:spcPct val="100000"/>
              </a:lnSpc>
              <a:spcBef>
                <a:spcPts val="0"/>
              </a:spcBef>
              <a:spcAft>
                <a:spcPts val="0"/>
              </a:spcAft>
              <a:buClr>
                <a:srgbClr val="000000"/>
              </a:buClr>
              <a:buSzPts val="1100"/>
              <a:buFont typeface="Arial"/>
              <a:buNone/>
            </a:pPr>
            <a:r>
              <a:rPr lang="en"/>
              <a:t>-To ανοίγουμε λοιπόν και βλέπουμε ότι, όπως και πριν, ο χρήστης βλέπει το πώς -εξαπλώνεται η φωτιά αναφορικά με την τοποθεσία του, -τού εμφανίζονται αριθμοί έκτακτης ανάγκης για οποιοδήποτε λόγο τους χρειαστεί κι επιπλέον- μπορεί να δει όλες τις ασφαλές διαδρομές που θα τον απομακρύνουν από τον πιθανό κίνδυνο.- Ομοίως θα του εμφανίζονταν ειδοποιήσεις και οδηγίες για υψηλή πιθανότητα ξεσπάσματος πυρκαγιάς που θα τον επηρέαζε, με βάση πάντα τις προβλέψεις του αλγορίθμου.</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728AC6"/>
                </a:solidFill>
              </a:rPr>
              <a:t>ΘΕΟΔΩΡΑ</a:t>
            </a:r>
            <a:endParaRPr/>
          </a:p>
          <a:p>
            <a:pPr indent="0" lvl="0" marL="158750" rtl="0" algn="l">
              <a:lnSpc>
                <a:spcPct val="100000"/>
              </a:lnSpc>
              <a:spcBef>
                <a:spcPts val="0"/>
              </a:spcBef>
              <a:spcAft>
                <a:spcPts val="0"/>
              </a:spcAft>
              <a:buSzPts val="1100"/>
              <a:buNone/>
            </a:pPr>
            <a:r>
              <a:rPr lang="en"/>
              <a:t>-Μία από τις πολλές λειτουργίες που θα μπορούσε να έχει το Firetell είναι κι -η επιζήτηση βοηθείας από τους πυρόπληκτους και προσφορά βοήθειας από αυτούς που έχουν την δυνατότητα. </a:t>
            </a:r>
            <a:endParaRPr/>
          </a:p>
          <a:p>
            <a:pPr indent="0" lvl="0" marL="158750" marR="0" rtl="0" algn="l">
              <a:lnSpc>
                <a:spcPct val="100000"/>
              </a:lnSpc>
              <a:spcBef>
                <a:spcPts val="0"/>
              </a:spcBef>
              <a:spcAft>
                <a:spcPts val="0"/>
              </a:spcAft>
              <a:buClr>
                <a:srgbClr val="000000"/>
              </a:buClr>
              <a:buSzPts val="1100"/>
              <a:buFont typeface="Arial"/>
              <a:buNone/>
            </a:pPr>
            <a:r>
              <a:rPr lang="en"/>
              <a:t>-Αν κάποιος θέλει να βοηθήσει με κάποιον τρόπο μπορεί να πατάει την επιλογή -  «Προσφέρω βοήθεια» όπου θα ανακατευθύνεται σε μια φόρμα επικοινωνίας.</a:t>
            </a:r>
            <a:endParaRPr/>
          </a:p>
          <a:p>
            <a:pPr indent="0" lvl="0" marL="158750" rtl="0" algn="l">
              <a:lnSpc>
                <a:spcPct val="100000"/>
              </a:lnSpc>
              <a:spcBef>
                <a:spcPts val="0"/>
              </a:spcBef>
              <a:spcAft>
                <a:spcPts val="0"/>
              </a:spcAft>
              <a:buSzPts val="1100"/>
              <a:buNone/>
            </a:pPr>
            <a:r>
              <a:rPr lang="en"/>
              <a:t>-Εδώ μπορεί να συμπληρώνει τα στοιχεία του καθώς και τους τρόπους που μπορεί να βοηθήσει, όπως για παράδειγμα να παρέχει σπίτι, τροφή ή νερό στα άτομα που το χρειάζονται κι οι αρμόδιες αρχές θα χρησιμοποιούν αυτά τα δεδομένα ώστε να βοηθούν αυτούς που το έχουν ανάγκη.  Κι όπως σε αυτή την περίπτωση κάποιος θα μπορεί να προσφέρει την βοήθεια του έτσι θα δίνεται η επιλογή σε άλλους να ζητάνε βοήθεια.</a:t>
            </a:r>
            <a:endParaRPr/>
          </a:p>
          <a:p>
            <a:pPr indent="0" lvl="0" marL="15875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728AC6"/>
                </a:solidFill>
              </a:rPr>
              <a:t>ΑΝΑΣΤΑΣΗΣ</a:t>
            </a:r>
            <a:endParaRPr b="1">
              <a:solidFill>
                <a:srgbClr val="728AC6"/>
              </a:solidFill>
            </a:endParaRPr>
          </a:p>
          <a:p>
            <a:pPr indent="0" lvl="0" marL="0" rtl="0" algn="l">
              <a:lnSpc>
                <a:spcPct val="100000"/>
              </a:lnSpc>
              <a:spcBef>
                <a:spcPts val="0"/>
              </a:spcBef>
              <a:spcAft>
                <a:spcPts val="0"/>
              </a:spcAft>
              <a:buSzPts val="1100"/>
              <a:buNone/>
            </a:pPr>
            <a:r>
              <a:rPr lang="en"/>
              <a:t>Όπως είδατε έως τώρα έχουμε βρει μια πολύ ενδιαφέρουσα ιδέα που σίγουρα έχει και πολύ μεγάλο περιθώριο βελτίωσης και αλλαγής.. Κάναμε εκτεταμένη έρευνα, βρήκαμε πολλά άρθρα και μέσα που υποστηρίζουν πως  όντως υπάρχει ρεαλιστικά η προοπτική για την υλοποίηση της. Μα το σημαντικότερο από όλα είναι πως υπάρχει η ανάγκη. Γιατί τίποτα δεν είναι πιο σημαντικό από το να προστατέψουμε την ανθρώπινη ζωή, τα ζώα και συνολικά τον πλανήτη μας. Γι’αυτο με τον κατάλληλο κόπο, με υπομονή και χρηματοδότηση θα μπορούσε όντως να υλοποιηθεί κάτι τέτοιο.. Ούτως ή άλλως ήδη γίνονται κάποιες προσπάθειες, οπότε ας δούμε κάποιες από αυτές.</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728AC6"/>
                </a:solidFill>
              </a:rPr>
              <a:t>ΣΤΑΘΗΣ</a:t>
            </a:r>
            <a:endParaRPr/>
          </a:p>
          <a:p>
            <a:pPr indent="0" lvl="0" marL="0" rtl="0" algn="l">
              <a:lnSpc>
                <a:spcPct val="100000"/>
              </a:lnSpc>
              <a:spcBef>
                <a:spcPts val="0"/>
              </a:spcBef>
              <a:spcAft>
                <a:spcPts val="0"/>
              </a:spcAft>
              <a:buSzPts val="1100"/>
              <a:buNone/>
            </a:pPr>
            <a:r>
              <a:rPr lang="en"/>
              <a:t>Λοιπόν, η ομάδα μας ονομάζεται Firetell και σήμερα θα σας μιλήσουμε για το πώς μπορούμε να αξιοποιήσουμε υβριδικά μοντέλα τεχνητής νοημοσύνης συνδυαστικά με τεχνολογίες μηχανικής μάθησης και big data για την πρόβλεψη και αντιμετώπιση δασικών πυρκαγιών.</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728AC6"/>
                </a:solidFill>
              </a:rPr>
              <a:t>ΑΝΑΣΤΑΣΗΣ</a:t>
            </a:r>
            <a:endParaRPr b="1">
              <a:solidFill>
                <a:srgbClr val="728AC6"/>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Εδώ βλέπουμε μερικές εταιρίες που δραστηριοποιούνται στη πρόβλεψη ή χαρτογράφηση πυρκαγιών και με τις οποίες θα μπορούσαμε να συνεργαστούμε για την άντληση δεδομένων.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t>Πρόσφατα η Vodafone εγκατέστησε στο δάσος της Πάρνηθας θερμικές κάμερες μεγάλων αποστάσεων, κάμερες διπλού φάσματος και ειδικές Super Starlight κάμερες παρακολούθησης σε συνθήκες χαμηλού φωτισμού. Το σύστημα αυτό σε ενδεχόμενο ανίχνευσης φωτιάς ή καπνού ενεργοποιεί αυτόματα συναγερμό και ειδοποιεί τις αρχές.</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Η Nasa χρησιμοποιεί τον σένσορα MODIS (Moderate Resolution Imaging Spectroradiometer) στους δορυφόρους της για να παρακολουθεί ενεργές πυρκαγιές σε παγκόσμιο επίπεδο.</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Και η EMXsys προβλέπει την πιθανή συμπεριφορά μιας ενεργής πυρκαγιάς με σκοπό την ανάπτυξη αποτελεσματικής και αποδοτικής στρατηγικής αντιμετώπισης της.</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3" name="Google Shape;113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728AC6"/>
                </a:solidFill>
              </a:rPr>
              <a:t>ΛΙΑ</a:t>
            </a:r>
            <a:endParaRPr b="1">
              <a:solidFill>
                <a:srgbClr val="728AC6"/>
              </a:solidFill>
            </a:endParaRPr>
          </a:p>
          <a:p>
            <a:pPr indent="0" lvl="0" marL="0" rtl="0" algn="l">
              <a:lnSpc>
                <a:spcPct val="100000"/>
              </a:lnSpc>
              <a:spcBef>
                <a:spcPts val="0"/>
              </a:spcBef>
              <a:spcAft>
                <a:spcPts val="0"/>
              </a:spcAft>
              <a:buSzPts val="1100"/>
              <a:buNone/>
            </a:pPr>
            <a:r>
              <a:rPr lang="en"/>
              <a:t>Εδώ μπορείτε να δείτε εικόνες από ενεργές πυρκαγίες ανά μήνα από το 2000 μέχρι το 2021, όπως φαίνονται από το σένσορα MODIS στους δορυφόρους της Nasa.</a:t>
            </a:r>
            <a:endParaRPr/>
          </a:p>
          <a:p>
            <a:pPr indent="0" lvl="0" marL="0" rtl="0" algn="l">
              <a:lnSpc>
                <a:spcPct val="100000"/>
              </a:lnSpc>
              <a:spcBef>
                <a:spcPts val="0"/>
              </a:spcBef>
              <a:spcAft>
                <a:spcPts val="0"/>
              </a:spcAft>
              <a:buSzPts val="1100"/>
              <a:buNone/>
            </a:pPr>
            <a:r>
              <a:rPr lang="en"/>
              <a:t>Το λευκό χρώμα συμβολίζει γύρω στις 30 πυρκαγιές ανά 1000 τετραγωνικά χιλιόμετρα την μέρα, το πορτοκαλί γύρω στις 10 πυρκαγιές ενώ το κόκκινο μία πυρκαγιά. (μικρή παύση να παρατηρήσουν το βίντεο)</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0" name="Google Shape;114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728AC6"/>
                </a:solidFill>
              </a:rPr>
              <a:t>ΛΙΑ</a:t>
            </a:r>
            <a:endParaRPr/>
          </a:p>
          <a:p>
            <a:pPr indent="0" lvl="0" marL="0" marR="0" rtl="0" algn="l">
              <a:lnSpc>
                <a:spcPct val="100000"/>
              </a:lnSpc>
              <a:spcBef>
                <a:spcPts val="0"/>
              </a:spcBef>
              <a:spcAft>
                <a:spcPts val="0"/>
              </a:spcAft>
              <a:buClr>
                <a:srgbClr val="000000"/>
              </a:buClr>
              <a:buSzPts val="1100"/>
              <a:buFont typeface="Arial"/>
              <a:buNone/>
            </a:pPr>
            <a:r>
              <a:rPr lang="en"/>
              <a:t>Προφανώς και υπάρχει μεγάλο περιθώριο επέκτασης των δυνατοτήτων της εφαρμογής μας και της έρευνας από πίσω. Θα χρειαστεί πολύς χρόνος, πολύ έρευνα, πολύς πειραματισμός και θα δημιουργηθεί επομένως μεγάλη ανάγκη για χορηγήσεις για να προβούμε στην υλοποίηση. Αλλά σε συνεργασία με το κράτος ή και άλλες εταιρίες θα μπορούσε να σχηματιστεί μια πιο ρεαλιστική και πλήρης εφαρμογή η οποία θα αξίζει κάθε κόπο. Επιπλέον, πολύ σημαντικό να αναφερθεί πως το μοντέλο μας έχει και περιθώριο επέκτασης σε πολλών ειδών φυσικές καταστροφές όπως ανακαλύψαμε καθώς διαπονούσαμε την έρευνα μας. Ο κόπος θα αξίζει σίγουρα. Γιατί θα βοηθήσει στην αποτροπή καταστροφικών αποτελεσμάτων για εμάς, για την καθημερινότητα μας, για την φύση και για την κοινωνία. -Ας κλείσουμε λοιπόν με ένα απόφθεγμα του πρώην πρωθυπουργού της Αυστραλίας.. Ευχαριστούμε πάρα πολύ για την προσοχή σας.</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728AC6"/>
                </a:solidFill>
              </a:rPr>
              <a:t>ΘΕΟΔΩΡΑ</a:t>
            </a:r>
            <a:endParaRPr b="1">
              <a:solidFill>
                <a:srgbClr val="728AC6"/>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310e00681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1310e00681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728AC6"/>
                </a:solidFill>
              </a:rPr>
              <a:t>ΣΤΑΘΗΣ</a:t>
            </a:r>
            <a:endParaRPr/>
          </a:p>
          <a:p>
            <a:pPr indent="0" lvl="0" marL="0" rtl="0" algn="l">
              <a:lnSpc>
                <a:spcPct val="100000"/>
              </a:lnSpc>
              <a:spcBef>
                <a:spcPts val="0"/>
              </a:spcBef>
              <a:spcAft>
                <a:spcPts val="0"/>
              </a:spcAft>
              <a:buSzPts val="1100"/>
              <a:buNone/>
            </a:pPr>
            <a:r>
              <a:rPr lang="en"/>
              <a:t>Η ερευνητική ομάδα λοιπόν αποτελείται από τον Αναστάσιο Ελευθεριάδη, την Θεοδώρα Κατσεησβίλη, την Αποστολία Μαρία Σοφιανοπούλου και εμένα, Ευστάθιος Ιωσηφίδης,</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728AC6"/>
                </a:solidFill>
              </a:rPr>
              <a:t>ΣΤΑΘΗΣ</a:t>
            </a:r>
            <a:endParaRPr/>
          </a:p>
          <a:p>
            <a:pPr indent="0" lvl="0" marL="0" rtl="0" algn="l">
              <a:lnSpc>
                <a:spcPct val="100000"/>
              </a:lnSpc>
              <a:spcBef>
                <a:spcPts val="0"/>
              </a:spcBef>
              <a:spcAft>
                <a:spcPts val="0"/>
              </a:spcAft>
              <a:buSzPts val="1100"/>
              <a:buNone/>
            </a:pPr>
            <a:r>
              <a:rPr lang="en"/>
              <a:t>Ας μιλήσουμε πρώτα για το πρόβλημα που μας απασχολεί.</a:t>
            </a:r>
            <a:endParaRPr/>
          </a:p>
          <a:p>
            <a:pPr indent="0" lvl="0" marL="0" marR="0" rtl="0" algn="l">
              <a:lnSpc>
                <a:spcPct val="100000"/>
              </a:lnSpc>
              <a:spcBef>
                <a:spcPts val="0"/>
              </a:spcBef>
              <a:spcAft>
                <a:spcPts val="0"/>
              </a:spcAft>
              <a:buClr>
                <a:srgbClr val="000000"/>
              </a:buClr>
              <a:buSzPts val="1100"/>
              <a:buFont typeface="Arial"/>
              <a:buNone/>
            </a:pPr>
            <a:r>
              <a:rPr lang="en"/>
              <a:t>Οι πυρκαγιές είναι ένα φαινόμενο που έχει άμεσα, ή έμμεσα, αντίκτυπο στις ζωές όλων μας.  Επηρεάζει περιβάλλον, πληθυσμό, οικονομία, υγεία.</a:t>
            </a:r>
            <a:endParaRPr/>
          </a:p>
          <a:p>
            <a:pPr indent="0" lvl="0" marL="0" rtl="0" algn="l">
              <a:lnSpc>
                <a:spcPct val="100000"/>
              </a:lnSpc>
              <a:spcBef>
                <a:spcPts val="0"/>
              </a:spcBef>
              <a:spcAft>
                <a:spcPts val="0"/>
              </a:spcAft>
              <a:buSzPts val="1100"/>
              <a:buNone/>
            </a:pPr>
            <a:r>
              <a:rPr lang="en"/>
              <a:t>Είναι ένα πρόβλημα παγκόσμιο, που επηρεάζει πολλές χώρες, και θεωρείται τόσο επικίνδυνο διότι είναι δύσκολο να προβλεφθεί και δύσκολο να αντιμετωπιστεί αν δεν εντοπιστεί έγκαιρα.</a:t>
            </a:r>
            <a:endParaRPr/>
          </a:p>
          <a:p>
            <a:pPr indent="0" lvl="0" marL="0" rtl="0" algn="l">
              <a:lnSpc>
                <a:spcPct val="100000"/>
              </a:lnSpc>
              <a:spcBef>
                <a:spcPts val="0"/>
              </a:spcBef>
              <a:spcAft>
                <a:spcPts val="0"/>
              </a:spcAft>
              <a:buSzPts val="1100"/>
              <a:buNone/>
            </a:pPr>
            <a:r>
              <a:rPr lang="en"/>
              <a:t>Η συμπεριφορά μιας πυρκαγιάς επηρεάζεται από πολλούς παράγοντες και γι’ αυτό η καταπολέμηση της μπορεί να γίνει πολύ απαιτητική.</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728AC6"/>
                </a:solidFill>
              </a:rPr>
              <a:t>ΣΤΑΘΗΣ</a:t>
            </a:r>
            <a:endParaRPr>
              <a:solidFill>
                <a:srgbClr val="728AC6"/>
              </a:solidFill>
            </a:endParaRPr>
          </a:p>
          <a:p>
            <a:pPr indent="0" lvl="0" marL="0" rtl="0" algn="l">
              <a:lnSpc>
                <a:spcPct val="100000"/>
              </a:lnSpc>
              <a:spcBef>
                <a:spcPts val="0"/>
              </a:spcBef>
              <a:spcAft>
                <a:spcPts val="0"/>
              </a:spcAft>
              <a:buClr>
                <a:schemeClr val="dk1"/>
              </a:buClr>
              <a:buSzPts val="1100"/>
              <a:buFont typeface="Arial"/>
              <a:buNone/>
            </a:pPr>
            <a:r>
              <a:rPr lang="en"/>
              <a:t>Όπως βλέπετε  και τα στατιστικά στην εικόνα έιναι καταστροφικό το αποτέλεσμα των πυρκαγιών… Κατά μέσο όρο 61.000 χιλιάδες πυρκαγιές ξεσπούν κάθε χρόνο. </a:t>
            </a:r>
            <a:r>
              <a:rPr lang="en">
                <a:solidFill>
                  <a:schemeClr val="dk1"/>
                </a:solidFill>
              </a:rPr>
              <a:t>Τεράστιες εκτάσεις δάσους καταστρέφονται, πολλοί άνθρωποι χάνουν τις περιουσίες τους έτσι και ακόμη χειρότερα χάνουν τις ζωές τους.</a:t>
            </a:r>
            <a:endParaRPr/>
          </a:p>
          <a:p>
            <a:pPr indent="0" lvl="0" marL="0" rtl="0" algn="l">
              <a:lnSpc>
                <a:spcPct val="100000"/>
              </a:lnSpc>
              <a:spcBef>
                <a:spcPts val="0"/>
              </a:spcBef>
              <a:spcAft>
                <a:spcPts val="0"/>
              </a:spcAft>
              <a:buClr>
                <a:schemeClr val="dk1"/>
              </a:buClr>
              <a:buSzPts val="1100"/>
              <a:buFont typeface="Arial"/>
              <a:buNone/>
            </a:pPr>
            <a:r>
              <a:rPr lang="en"/>
              <a:t>Όσον αφορά τις απώλειες ζώων, τα νούμερα δεν είναι καν ξεκάθαρα διότι δεν είναι όλα καταγεγραμμένα.</a:t>
            </a:r>
            <a:endParaRPr/>
          </a:p>
          <a:p>
            <a:pPr indent="0" lvl="0" marL="0" rtl="0" algn="l">
              <a:lnSpc>
                <a:spcPct val="100000"/>
              </a:lnSpc>
              <a:spcBef>
                <a:spcPts val="0"/>
              </a:spcBef>
              <a:spcAft>
                <a:spcPts val="0"/>
              </a:spcAft>
              <a:buSzPts val="1100"/>
              <a:buNone/>
            </a:pPr>
            <a:r>
              <a:rPr lang="en"/>
              <a:t>Πάντως ξέρουμε ότι το διάστημα που διήρκησαν οι πυρκαγιές στην Αυστραλία από τον Σεπτέμβριο του 2019 έως τον Μάρτιο του 2020, σχεδόν 6 μήνες, χάθηκαν οι ζωές μισό δισεκατομυρίων ζώων.. Συγκλονιστικός αριθμός πραγματικά.</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728AC6"/>
                </a:solidFill>
              </a:rPr>
              <a:t>ΣΤΑΘΗΣ</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t>Αυτός ο πίνακας δείχνει τις 5 πιο καταστροφικές χρονιές στα τελευταία 60 έτη.  Ενδιαφέρον να παρατηρηθεί πως και οι 5 χρονιές έχουν λάβει μέρος την τελευταία δεκαπενταετία, με το 2020 να αποτελεί σχεδόν την χειρότερη χρονιά από καμμένα στρέμματα αλλά με τον μικρότερο αριθμό πυρκαγιών. Όπως γίνεται κατανοητό, όσο διασχίζουμε τον 21ο αιώνα, η καταστροφή που προκαλείται από τις πυρκαγιές γίνεται ολοένα και μεγαλύτερη με κανένα σημάδι σημαντικής μείωσης στον ορίζοντα. Αυτό καθιστά την ανάγκη υλοποίησης μιας ιδέα σαν την δικιά μας, πολύ σημαντική και η χρήση της προβλέπεται να γίνει ζωτική τα επομενα χρονια.</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a:solidFill>
                  <a:srgbClr val="728AC6"/>
                </a:solidFill>
              </a:rPr>
              <a:t>ΛΙΑ </a:t>
            </a:r>
            <a:endParaRPr b="1">
              <a:solidFill>
                <a:srgbClr val="728AC6"/>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Αφού είδαμε μερικά στατιστικά στοιχεία που φανέρωσαν το μέγεθος του προβλήματος που επιδιώκουμε να αντιμετωπίσουμε, ας μιλήσουμε τώρα για το ερευνητικό κομμάτι, πώς συνδυάζεται η τεχνολογία με την αντιμετώπιση των πυρκαγιών.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t>Εδώ βλέπουμε 4 από τις μεθόδους τεχνητής νοημοσύνης που παρατηρήσαμε ότι εμφανίζονται πιο συχνά στη βιβλιογραφία στον τομέα της πρόβλεψης πυρκαγιών και είναι οι:</a:t>
            </a:r>
            <a:endParaRPr/>
          </a:p>
          <a:p>
            <a:pPr indent="-298450" lvl="0" marL="457200" rtl="0" algn="just">
              <a:lnSpc>
                <a:spcPct val="115000"/>
              </a:lnSpc>
              <a:spcBef>
                <a:spcPts val="0"/>
              </a:spcBef>
              <a:spcAft>
                <a:spcPts val="0"/>
              </a:spcAft>
              <a:buSzPts val="1100"/>
              <a:buChar char="-"/>
            </a:pPr>
            <a:r>
              <a:rPr lang="en"/>
              <a:t>Random Forests</a:t>
            </a:r>
            <a:endParaRPr/>
          </a:p>
          <a:p>
            <a:pPr indent="-298450" lvl="0" marL="457200" rtl="0" algn="just">
              <a:lnSpc>
                <a:spcPct val="115000"/>
              </a:lnSpc>
              <a:spcBef>
                <a:spcPts val="0"/>
              </a:spcBef>
              <a:spcAft>
                <a:spcPts val="0"/>
              </a:spcAft>
              <a:buSzPts val="1100"/>
              <a:buChar char="-"/>
            </a:pPr>
            <a:r>
              <a:rPr lang="en"/>
              <a:t>Τεχνητά νευρωνικά δίκτυα </a:t>
            </a:r>
            <a:r>
              <a:rPr lang="en">
                <a:solidFill>
                  <a:schemeClr val="dk1"/>
                </a:solidFill>
              </a:rPr>
              <a:t>(ANN - artificial neural networks)</a:t>
            </a:r>
            <a:r>
              <a:rPr lang="en"/>
              <a:t>, </a:t>
            </a:r>
            <a:endParaRPr/>
          </a:p>
          <a:p>
            <a:pPr indent="-298450" lvl="0" marL="457200" rtl="0" algn="just">
              <a:lnSpc>
                <a:spcPct val="115000"/>
              </a:lnSpc>
              <a:spcBef>
                <a:spcPts val="0"/>
              </a:spcBef>
              <a:spcAft>
                <a:spcPts val="0"/>
              </a:spcAft>
              <a:buSzPts val="1100"/>
              <a:buChar char="-"/>
            </a:pPr>
            <a:r>
              <a:rPr lang="en">
                <a:solidFill>
                  <a:schemeClr val="dk1"/>
                </a:solidFill>
              </a:rPr>
              <a:t>Μηχανές υποστήριξης διανυσμάτων (SVM).</a:t>
            </a:r>
            <a:endParaRPr/>
          </a:p>
          <a:p>
            <a:pPr indent="-298450" lvl="0" marL="457200" rtl="0" algn="just">
              <a:lnSpc>
                <a:spcPct val="115000"/>
              </a:lnSpc>
              <a:spcBef>
                <a:spcPts val="0"/>
              </a:spcBef>
              <a:spcAft>
                <a:spcPts val="0"/>
              </a:spcAft>
              <a:buSzPts val="1100"/>
              <a:buChar char="-"/>
            </a:pPr>
            <a:r>
              <a:rPr lang="en"/>
              <a:t>και </a:t>
            </a:r>
            <a:r>
              <a:rPr lang="en">
                <a:solidFill>
                  <a:schemeClr val="dk1"/>
                </a:solidFill>
              </a:rPr>
              <a:t>τα προσαρμοστικά συστήματα νευρο-ασαφούς διεπαφής (ANFIS)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t>Η απόδοση των παραπάνω μοντέλων έχει αποδειχθεί καλύτερη από την απόδοση των συμβατικών μεθόδων της στατιστικής καθώς και της βασισμένης-στη-φυσική μεθόδου.</a:t>
            </a:r>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Για το πρόβλημα μας, όπως θα φανεί, θα δώσει λύση το τελευταίο μοντέλο, το ANFIS, το οποίο συνδυάζει τεχνητά νευρωνικά δίκτυα με αρχές ασαφούς λογικής και έχει επομένως τη δυνατότητα να συλλάβει τα οφέλη και των δύο σε ένα ενιαίο πλαίσιο.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728AC6"/>
                </a:solidFill>
              </a:rPr>
              <a:t>ΛΙΑ</a:t>
            </a:r>
            <a:endParaRPr b="1">
              <a:solidFill>
                <a:srgbClr val="728AC6"/>
              </a:solidFill>
            </a:endParaRPr>
          </a:p>
          <a:p>
            <a:pPr indent="0" lvl="0" marL="0" rtl="0" algn="l">
              <a:lnSpc>
                <a:spcPct val="100000"/>
              </a:lnSpc>
              <a:spcBef>
                <a:spcPts val="0"/>
              </a:spcBef>
              <a:spcAft>
                <a:spcPts val="0"/>
              </a:spcAft>
              <a:buSzPts val="1100"/>
              <a:buNone/>
            </a:pPr>
            <a:r>
              <a:rPr lang="en"/>
              <a:t>Συνεχίζουμε με μια αναφορά σε μία συγκριτική ανάλυση που έγινε το 2019 με στόχο να βρεθεί ο καλύτερος αλγόριθμος για τη πρόβλεψη μιας πυρκαγιάς. Η συγκεκριμένη ανάλυση συνδυάζει ένα </a:t>
            </a:r>
            <a:r>
              <a:rPr lang="en">
                <a:solidFill>
                  <a:schemeClr val="dk1"/>
                </a:solidFill>
              </a:rPr>
              <a:t>προσαρμοστικό σύστημα νευρο-ασαφούς διεπαφής (μοντέλο ANFIS) με έναν αλγόριθμο μεταευρετικής βελτιστοποίησης (metaheuristic optimization algorithm). Οι αλγόριθμοι είναι αυτοί που βλέπετε εδώ:</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genetic algorithm (GA)</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Particle swarm optimization (PSO)</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Shuffled frog leaping algorithm (SFLA)</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Και Imperialist competitive algorithm (ICA)</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Στην παραπάνω μελέτη, για την εκπαίδευση των υβριδικών μοντέλων χρησιμοποιήθηκε μια χωρική βάση δεδομένων</a:t>
            </a:r>
            <a:r>
              <a:rPr b="1" i="1" lang="en">
                <a:solidFill>
                  <a:schemeClr val="dk1"/>
                </a:solidFill>
                <a:highlight>
                  <a:schemeClr val="lt1"/>
                </a:highlight>
              </a:rPr>
              <a:t> </a:t>
            </a:r>
            <a:r>
              <a:rPr lang="en">
                <a:solidFill>
                  <a:schemeClr val="dk1"/>
                </a:solidFill>
                <a:highlight>
                  <a:schemeClr val="lt1"/>
                </a:highlight>
              </a:rPr>
              <a:t>με 159 συμβάντα πυρκαγιάς από το Ιράν. </a:t>
            </a:r>
            <a:endParaRPr>
              <a:solidFill>
                <a:schemeClr val="dk1"/>
              </a:solidFill>
              <a:highlight>
                <a:schemeClr val="lt1"/>
              </a:highlight>
            </a:endParaRPr>
          </a:p>
          <a:p>
            <a:pPr indent="0" lvl="0" marL="0" rtl="0" algn="l">
              <a:lnSpc>
                <a:spcPct val="100000"/>
              </a:lnSpc>
              <a:spcBef>
                <a:spcPts val="0"/>
              </a:spcBef>
              <a:spcAft>
                <a:spcPts val="0"/>
              </a:spcAft>
              <a:buSzPts val="1100"/>
              <a:buNone/>
            </a:pPr>
            <a:r>
              <a:rPr lang="en">
                <a:solidFill>
                  <a:schemeClr val="dk1"/>
                </a:solidFill>
                <a:highlight>
                  <a:schemeClr val="lt1"/>
                </a:highlight>
              </a:rPr>
              <a:t>Από τα συμβάντα συλλέχτηκε ένα σύνολο προγνωστικών μεταβλητών και κάθε μεταβλητή χωρίστηκε σε κλάσεις. Χρησιμοποιήθηκε μια μέθοδος για την εκχώρηση βαρών στις κλάσεις κάθε μεταβλητής με τα βάρη αυτά να υποδεικνύουν πόσο ισχυρή είναι η χωρική σχέση μεταξύ μιας κλάσης και της εκδήλωσης πυρκαγιάς, Έπειτα τα δεδομένα αυτά χρησιμοποιήθηκαν για την εκπαίδευση των υβριδικών μοντέλων.</a:t>
            </a:r>
            <a:endParaRPr>
              <a:solidFill>
                <a:schemeClr val="dk1"/>
              </a:solidFill>
              <a:highlight>
                <a:schemeClr val="lt1"/>
              </a:highlight>
            </a:endParaRPr>
          </a:p>
          <a:p>
            <a:pPr indent="0" lvl="0" marL="0" rtl="0" algn="l">
              <a:lnSpc>
                <a:spcPct val="100000"/>
              </a:lnSpc>
              <a:spcBef>
                <a:spcPts val="0"/>
              </a:spcBef>
              <a:spcAft>
                <a:spcPts val="0"/>
              </a:spcAft>
              <a:buSzPts val="1100"/>
              <a:buNone/>
            </a:pPr>
            <a:r>
              <a:t/>
            </a:r>
            <a:endParaRPr sz="1000">
              <a:solidFill>
                <a:schemeClr val="dk1"/>
              </a:solidFill>
              <a:highlight>
                <a:schemeClr val="lt1"/>
              </a:highlight>
            </a:endParaRPr>
          </a:p>
          <a:p>
            <a:pPr indent="0" lvl="0" marL="0" rtl="0" algn="l">
              <a:lnSpc>
                <a:spcPct val="100000"/>
              </a:lnSpc>
              <a:spcBef>
                <a:spcPts val="0"/>
              </a:spcBef>
              <a:spcAft>
                <a:spcPts val="0"/>
              </a:spcAft>
              <a:buSzPts val="1100"/>
              <a:buNone/>
            </a:pPr>
            <a:r>
              <a:rPr lang="en">
                <a:solidFill>
                  <a:schemeClr val="dk1"/>
                </a:solidFill>
              </a:rPr>
              <a:t>Από όλα τα παραπάνω υβριδικά μοντέλα αξιοσημείωτη ήταν η απόδοση του ANFIS-ICA στην πρόβλεψη πυρκαγιών και στη χαρτογράφηση του συνόλου των δεδομένων με ποσοστό επιτυχίας 99.09%.</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728AC6"/>
                </a:solidFill>
              </a:rPr>
              <a:t>ΛΙΑ</a:t>
            </a:r>
            <a:endParaRPr/>
          </a:p>
          <a:p>
            <a:pPr indent="0" lvl="0" marL="0" rtl="0" algn="l">
              <a:lnSpc>
                <a:spcPct val="100000"/>
              </a:lnSpc>
              <a:spcBef>
                <a:spcPts val="0"/>
              </a:spcBef>
              <a:spcAft>
                <a:spcPts val="0"/>
              </a:spcAft>
              <a:buSzPts val="1100"/>
              <a:buNone/>
            </a:pPr>
            <a:r>
              <a:rPr lang="en"/>
              <a:t>Πιο αναλυτικά βλέπουμε και σε ραβδόγραμμα την απόδοση κάθε υβριδικού μοντέλου. Με μωβ είναι το ποσοστό επιτυχίας με βάση το σύνολο δεδομένων που χρησιμοποιήθηκε για εκπαίδευση και με κίτρινο το ποσοστό πρόβλεψης σύμφωνα με το σύνολο δεδομένων που χρησιμοποιήθηκε για επικύρωση. Βλέπουμε ότι ενώ ο ANFIS ξεπέρασε τα υβριδικά μοντέλα στη φάση της εκπαίδευσης, η ακρίβειά του μειώθηκε σημαντικά στην φάση της επικύρωσης. Γίνεται ξεκάθαρο από το ραβδόγραμμα αυτό ότι ο ANFIS-ICA είχε την καλύτερη απόδοση.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Επομένως, τι έχουμε να προσφέρουμε εμείς; Αυτό θα σας το πει ο συνάδελφος μου Αναστάσης</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dk1"/>
        </a:solidFill>
      </p:bgPr>
    </p:bg>
    <p:spTree>
      <p:nvGrpSpPr>
        <p:cNvPr id="65" name="Shape 65"/>
        <p:cNvGrpSpPr/>
        <p:nvPr/>
      </p:nvGrpSpPr>
      <p:grpSpPr>
        <a:xfrm>
          <a:off x="0" y="0"/>
          <a:ext cx="0" cy="0"/>
          <a:chOff x="0" y="0"/>
          <a:chExt cx="0" cy="0"/>
        </a:xfrm>
      </p:grpSpPr>
      <p:sp>
        <p:nvSpPr>
          <p:cNvPr id="66" name="Google Shape;66;p38"/>
          <p:cNvSpPr txBox="1"/>
          <p:nvPr/>
        </p:nvSpPr>
        <p:spPr>
          <a:xfrm>
            <a:off x="11400" y="4030092"/>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67" name="Google Shape;67;p38"/>
          <p:cNvSpPr txBox="1"/>
          <p:nvPr>
            <p:ph type="title"/>
          </p:nvPr>
        </p:nvSpPr>
        <p:spPr>
          <a:xfrm>
            <a:off x="720000" y="1621208"/>
            <a:ext cx="2336400" cy="7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500">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8" name="Google Shape;68;p38"/>
          <p:cNvSpPr txBox="1"/>
          <p:nvPr>
            <p:ph idx="2" type="title"/>
          </p:nvPr>
        </p:nvSpPr>
        <p:spPr>
          <a:xfrm>
            <a:off x="720000" y="1158483"/>
            <a:ext cx="924600" cy="412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38"/>
          <p:cNvSpPr txBox="1"/>
          <p:nvPr>
            <p:ph idx="1" type="subTitle"/>
          </p:nvPr>
        </p:nvSpPr>
        <p:spPr>
          <a:xfrm>
            <a:off x="720000" y="2261249"/>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accent2"/>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70" name="Google Shape;70;p38"/>
          <p:cNvSpPr txBox="1"/>
          <p:nvPr>
            <p:ph idx="3" type="title"/>
          </p:nvPr>
        </p:nvSpPr>
        <p:spPr>
          <a:xfrm>
            <a:off x="3403800" y="1621216"/>
            <a:ext cx="2336400" cy="72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500">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1" name="Google Shape;71;p38"/>
          <p:cNvSpPr txBox="1"/>
          <p:nvPr>
            <p:ph idx="4" type="title"/>
          </p:nvPr>
        </p:nvSpPr>
        <p:spPr>
          <a:xfrm>
            <a:off x="3403800" y="1158483"/>
            <a:ext cx="923400" cy="412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2" name="Google Shape;72;p38"/>
          <p:cNvSpPr txBox="1"/>
          <p:nvPr>
            <p:ph idx="5" type="subTitle"/>
          </p:nvPr>
        </p:nvSpPr>
        <p:spPr>
          <a:xfrm>
            <a:off x="3403800" y="2261249"/>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accent2"/>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73" name="Google Shape;73;p38"/>
          <p:cNvSpPr txBox="1"/>
          <p:nvPr>
            <p:ph idx="6" type="title"/>
          </p:nvPr>
        </p:nvSpPr>
        <p:spPr>
          <a:xfrm>
            <a:off x="6087600" y="1621208"/>
            <a:ext cx="2336400" cy="7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500">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4" name="Google Shape;74;p38"/>
          <p:cNvSpPr txBox="1"/>
          <p:nvPr>
            <p:ph idx="7" type="title"/>
          </p:nvPr>
        </p:nvSpPr>
        <p:spPr>
          <a:xfrm>
            <a:off x="6087600" y="1158483"/>
            <a:ext cx="923400" cy="412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38"/>
          <p:cNvSpPr txBox="1"/>
          <p:nvPr>
            <p:ph idx="8" type="subTitle"/>
          </p:nvPr>
        </p:nvSpPr>
        <p:spPr>
          <a:xfrm>
            <a:off x="6087600" y="2261249"/>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accent2"/>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76" name="Google Shape;76;p38"/>
          <p:cNvSpPr txBox="1"/>
          <p:nvPr>
            <p:ph idx="9" type="title"/>
          </p:nvPr>
        </p:nvSpPr>
        <p:spPr>
          <a:xfrm>
            <a:off x="720000" y="3475466"/>
            <a:ext cx="2336400" cy="7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38"/>
          <p:cNvSpPr txBox="1"/>
          <p:nvPr>
            <p:ph idx="13" type="title"/>
          </p:nvPr>
        </p:nvSpPr>
        <p:spPr>
          <a:xfrm>
            <a:off x="720000" y="3012741"/>
            <a:ext cx="923400" cy="4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8" name="Google Shape;78;p38"/>
          <p:cNvSpPr txBox="1"/>
          <p:nvPr>
            <p:ph idx="14" type="subTitle"/>
          </p:nvPr>
        </p:nvSpPr>
        <p:spPr>
          <a:xfrm>
            <a:off x="720000" y="4115508"/>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accent2"/>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79" name="Google Shape;79;p38"/>
          <p:cNvSpPr txBox="1"/>
          <p:nvPr>
            <p:ph idx="15" type="title"/>
          </p:nvPr>
        </p:nvSpPr>
        <p:spPr>
          <a:xfrm>
            <a:off x="3403800" y="3475466"/>
            <a:ext cx="2336400" cy="7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0" name="Google Shape;80;p38"/>
          <p:cNvSpPr txBox="1"/>
          <p:nvPr>
            <p:ph idx="16" type="title"/>
          </p:nvPr>
        </p:nvSpPr>
        <p:spPr>
          <a:xfrm>
            <a:off x="3403800" y="3012741"/>
            <a:ext cx="923400" cy="4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1" name="Google Shape;81;p38"/>
          <p:cNvSpPr txBox="1"/>
          <p:nvPr>
            <p:ph idx="17" type="subTitle"/>
          </p:nvPr>
        </p:nvSpPr>
        <p:spPr>
          <a:xfrm>
            <a:off x="3403800" y="4115508"/>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accent2"/>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82" name="Google Shape;82;p38"/>
          <p:cNvSpPr txBox="1"/>
          <p:nvPr>
            <p:ph idx="18" type="title"/>
          </p:nvPr>
        </p:nvSpPr>
        <p:spPr>
          <a:xfrm>
            <a:off x="6087600" y="3475466"/>
            <a:ext cx="2336400" cy="7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 name="Google Shape;83;p38"/>
          <p:cNvSpPr txBox="1"/>
          <p:nvPr>
            <p:ph idx="19" type="title"/>
          </p:nvPr>
        </p:nvSpPr>
        <p:spPr>
          <a:xfrm>
            <a:off x="6087600" y="3012741"/>
            <a:ext cx="923400" cy="4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4" name="Google Shape;84;p38"/>
          <p:cNvSpPr txBox="1"/>
          <p:nvPr>
            <p:ph idx="20" type="subTitle"/>
          </p:nvPr>
        </p:nvSpPr>
        <p:spPr>
          <a:xfrm>
            <a:off x="6087600" y="4115508"/>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accent2"/>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85" name="Google Shape;85;p38"/>
          <p:cNvSpPr txBox="1"/>
          <p:nvPr>
            <p:ph idx="21"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9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dk1"/>
        </a:solidFill>
      </p:bgPr>
    </p:bg>
    <p:spTree>
      <p:nvGrpSpPr>
        <p:cNvPr id="86" name="Shape 86"/>
        <p:cNvGrpSpPr/>
        <p:nvPr/>
      </p:nvGrpSpPr>
      <p:grpSpPr>
        <a:xfrm>
          <a:off x="0" y="0"/>
          <a:ext cx="0" cy="0"/>
          <a:chOff x="0" y="0"/>
          <a:chExt cx="0" cy="0"/>
        </a:xfrm>
      </p:grpSpPr>
      <p:sp>
        <p:nvSpPr>
          <p:cNvPr id="87" name="Google Shape;87;p39"/>
          <p:cNvSpPr txBox="1"/>
          <p:nvPr/>
        </p:nvSpPr>
        <p:spPr>
          <a:xfrm rot="5400000">
            <a:off x="-571525" y="3695550"/>
            <a:ext cx="17523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/(AI)</a:t>
            </a:r>
            <a:endParaRPr b="0" i="0" sz="1400" u="none" cap="none" strike="noStrike">
              <a:solidFill>
                <a:srgbClr val="000000"/>
              </a:solidFill>
              <a:latin typeface="Arial"/>
              <a:ea typeface="Arial"/>
              <a:cs typeface="Arial"/>
              <a:sym typeface="Arial"/>
            </a:endParaRPr>
          </a:p>
        </p:txBody>
      </p:sp>
      <p:sp>
        <p:nvSpPr>
          <p:cNvPr id="88" name="Google Shape;88;p39"/>
          <p:cNvSpPr txBox="1"/>
          <p:nvPr/>
        </p:nvSpPr>
        <p:spPr>
          <a:xfrm>
            <a:off x="7751741" y="0"/>
            <a:ext cx="2370600" cy="5143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89" name="Google Shape;89;p39"/>
          <p:cNvSpPr/>
          <p:nvPr/>
        </p:nvSpPr>
        <p:spPr>
          <a:xfrm>
            <a:off x="719509" y="1393266"/>
            <a:ext cx="7704000" cy="2964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9"/>
          <p:cNvSpPr txBox="1"/>
          <p:nvPr>
            <p:ph type="title"/>
          </p:nvPr>
        </p:nvSpPr>
        <p:spPr>
          <a:xfrm>
            <a:off x="1205424" y="3396700"/>
            <a:ext cx="1813200" cy="65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4500">
                <a:solidFill>
                  <a:schemeClr val="accen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91" name="Google Shape;91;p39"/>
          <p:cNvSpPr txBox="1"/>
          <p:nvPr>
            <p:ph idx="2" type="title"/>
          </p:nvPr>
        </p:nvSpPr>
        <p:spPr>
          <a:xfrm>
            <a:off x="3658409" y="3396700"/>
            <a:ext cx="1815900" cy="65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4500">
                <a:solidFill>
                  <a:schemeClr val="accen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92" name="Google Shape;92;p39"/>
          <p:cNvSpPr txBox="1"/>
          <p:nvPr>
            <p:ph idx="3" type="title"/>
          </p:nvPr>
        </p:nvSpPr>
        <p:spPr>
          <a:xfrm>
            <a:off x="6120687" y="3396704"/>
            <a:ext cx="1828800" cy="65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4500">
                <a:solidFill>
                  <a:schemeClr val="accen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93" name="Google Shape;93;p39"/>
          <p:cNvSpPr txBox="1"/>
          <p:nvPr>
            <p:ph idx="4" type="title"/>
          </p:nvPr>
        </p:nvSpPr>
        <p:spPr>
          <a:xfrm>
            <a:off x="1204084" y="2368650"/>
            <a:ext cx="1815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 name="Google Shape;94;p39"/>
          <p:cNvSpPr txBox="1"/>
          <p:nvPr>
            <p:ph idx="1" type="subTitle"/>
          </p:nvPr>
        </p:nvSpPr>
        <p:spPr>
          <a:xfrm>
            <a:off x="1204084" y="2878975"/>
            <a:ext cx="1815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 name="Google Shape;95;p39"/>
          <p:cNvSpPr txBox="1"/>
          <p:nvPr>
            <p:ph idx="5" type="title"/>
          </p:nvPr>
        </p:nvSpPr>
        <p:spPr>
          <a:xfrm>
            <a:off x="3658409" y="2368650"/>
            <a:ext cx="18159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6" name="Google Shape;96;p39"/>
          <p:cNvSpPr txBox="1"/>
          <p:nvPr>
            <p:ph idx="6" type="subTitle"/>
          </p:nvPr>
        </p:nvSpPr>
        <p:spPr>
          <a:xfrm>
            <a:off x="3658409" y="2875724"/>
            <a:ext cx="1815900" cy="48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 name="Google Shape;97;p39"/>
          <p:cNvSpPr txBox="1"/>
          <p:nvPr>
            <p:ph idx="7" type="title"/>
          </p:nvPr>
        </p:nvSpPr>
        <p:spPr>
          <a:xfrm>
            <a:off x="6120687" y="2368650"/>
            <a:ext cx="18288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8" name="Google Shape;98;p39"/>
          <p:cNvSpPr txBox="1"/>
          <p:nvPr>
            <p:ph idx="8" type="subTitle"/>
          </p:nvPr>
        </p:nvSpPr>
        <p:spPr>
          <a:xfrm>
            <a:off x="6120687" y="2878975"/>
            <a:ext cx="18288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9" name="Google Shape;99;p39"/>
          <p:cNvSpPr txBox="1"/>
          <p:nvPr>
            <p:ph idx="9"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1">
    <p:bg>
      <p:bgPr>
        <a:solidFill>
          <a:schemeClr val="dk1"/>
        </a:solidFill>
      </p:bgPr>
    </p:bg>
    <p:spTree>
      <p:nvGrpSpPr>
        <p:cNvPr id="100" name="Shape 100"/>
        <p:cNvGrpSpPr/>
        <p:nvPr/>
      </p:nvGrpSpPr>
      <p:grpSpPr>
        <a:xfrm>
          <a:off x="0" y="0"/>
          <a:ext cx="0" cy="0"/>
          <a:chOff x="0" y="0"/>
          <a:chExt cx="0" cy="0"/>
        </a:xfrm>
      </p:grpSpPr>
      <p:sp>
        <p:nvSpPr>
          <p:cNvPr id="101" name="Google Shape;101;p40"/>
          <p:cNvSpPr txBox="1"/>
          <p:nvPr/>
        </p:nvSpPr>
        <p:spPr>
          <a:xfrm rot="5400000">
            <a:off x="-1536625" y="2730450"/>
            <a:ext cx="36825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/(AI)/(AI)/</a:t>
            </a:r>
            <a:endParaRPr b="0" i="0" sz="1400" u="none" cap="none" strike="noStrike">
              <a:solidFill>
                <a:srgbClr val="000000"/>
              </a:solidFill>
              <a:latin typeface="Arial"/>
              <a:ea typeface="Arial"/>
              <a:cs typeface="Arial"/>
              <a:sym typeface="Arial"/>
            </a:endParaRPr>
          </a:p>
        </p:txBody>
      </p:sp>
      <p:sp>
        <p:nvSpPr>
          <p:cNvPr id="102" name="Google Shape;102;p4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3500"/>
              <a:buNone/>
              <a:defRPr>
                <a:solidFill>
                  <a:schemeClr val="accent1"/>
                </a:solidFill>
              </a:defRPr>
            </a:lvl1pPr>
            <a:lvl2pPr lvl="1" algn="l">
              <a:lnSpc>
                <a:spcPct val="100000"/>
              </a:lnSpc>
              <a:spcBef>
                <a:spcPts val="0"/>
              </a:spcBef>
              <a:spcAft>
                <a:spcPts val="0"/>
              </a:spcAft>
              <a:buClr>
                <a:schemeClr val="accent1"/>
              </a:buClr>
              <a:buSzPts val="3500"/>
              <a:buNone/>
              <a:defRPr>
                <a:solidFill>
                  <a:schemeClr val="accent1"/>
                </a:solidFill>
              </a:defRPr>
            </a:lvl2pPr>
            <a:lvl3pPr lvl="2" algn="l">
              <a:lnSpc>
                <a:spcPct val="100000"/>
              </a:lnSpc>
              <a:spcBef>
                <a:spcPts val="0"/>
              </a:spcBef>
              <a:spcAft>
                <a:spcPts val="0"/>
              </a:spcAft>
              <a:buClr>
                <a:schemeClr val="accent1"/>
              </a:buClr>
              <a:buSzPts val="3500"/>
              <a:buNone/>
              <a:defRPr>
                <a:solidFill>
                  <a:schemeClr val="accent1"/>
                </a:solidFill>
              </a:defRPr>
            </a:lvl3pPr>
            <a:lvl4pPr lvl="3" algn="l">
              <a:lnSpc>
                <a:spcPct val="100000"/>
              </a:lnSpc>
              <a:spcBef>
                <a:spcPts val="0"/>
              </a:spcBef>
              <a:spcAft>
                <a:spcPts val="0"/>
              </a:spcAft>
              <a:buClr>
                <a:schemeClr val="accent1"/>
              </a:buClr>
              <a:buSzPts val="3500"/>
              <a:buNone/>
              <a:defRPr>
                <a:solidFill>
                  <a:schemeClr val="accent1"/>
                </a:solidFill>
              </a:defRPr>
            </a:lvl4pPr>
            <a:lvl5pPr lvl="4" algn="l">
              <a:lnSpc>
                <a:spcPct val="100000"/>
              </a:lnSpc>
              <a:spcBef>
                <a:spcPts val="0"/>
              </a:spcBef>
              <a:spcAft>
                <a:spcPts val="0"/>
              </a:spcAft>
              <a:buClr>
                <a:schemeClr val="accent1"/>
              </a:buClr>
              <a:buSzPts val="3500"/>
              <a:buNone/>
              <a:defRPr>
                <a:solidFill>
                  <a:schemeClr val="accent1"/>
                </a:solidFill>
              </a:defRPr>
            </a:lvl5pPr>
            <a:lvl6pPr lvl="5" algn="l">
              <a:lnSpc>
                <a:spcPct val="100000"/>
              </a:lnSpc>
              <a:spcBef>
                <a:spcPts val="0"/>
              </a:spcBef>
              <a:spcAft>
                <a:spcPts val="0"/>
              </a:spcAft>
              <a:buClr>
                <a:schemeClr val="accent1"/>
              </a:buClr>
              <a:buSzPts val="3500"/>
              <a:buNone/>
              <a:defRPr>
                <a:solidFill>
                  <a:schemeClr val="accent1"/>
                </a:solidFill>
              </a:defRPr>
            </a:lvl6pPr>
            <a:lvl7pPr lvl="6" algn="l">
              <a:lnSpc>
                <a:spcPct val="100000"/>
              </a:lnSpc>
              <a:spcBef>
                <a:spcPts val="0"/>
              </a:spcBef>
              <a:spcAft>
                <a:spcPts val="0"/>
              </a:spcAft>
              <a:buClr>
                <a:schemeClr val="accent1"/>
              </a:buClr>
              <a:buSzPts val="3500"/>
              <a:buNone/>
              <a:defRPr>
                <a:solidFill>
                  <a:schemeClr val="accent1"/>
                </a:solidFill>
              </a:defRPr>
            </a:lvl7pPr>
            <a:lvl8pPr lvl="7" algn="l">
              <a:lnSpc>
                <a:spcPct val="100000"/>
              </a:lnSpc>
              <a:spcBef>
                <a:spcPts val="0"/>
              </a:spcBef>
              <a:spcAft>
                <a:spcPts val="0"/>
              </a:spcAft>
              <a:buClr>
                <a:schemeClr val="accent1"/>
              </a:buClr>
              <a:buSzPts val="3500"/>
              <a:buNone/>
              <a:defRPr>
                <a:solidFill>
                  <a:schemeClr val="accent1"/>
                </a:solidFill>
              </a:defRPr>
            </a:lvl8pPr>
            <a:lvl9pPr lvl="8" algn="l">
              <a:lnSpc>
                <a:spcPct val="100000"/>
              </a:lnSpc>
              <a:spcBef>
                <a:spcPts val="0"/>
              </a:spcBef>
              <a:spcAft>
                <a:spcPts val="0"/>
              </a:spcAft>
              <a:buClr>
                <a:schemeClr val="accent1"/>
              </a:buClr>
              <a:buSzPts val="3500"/>
              <a:buNone/>
              <a:defRPr>
                <a:solidFill>
                  <a:schemeClr val="accent1"/>
                </a:solidFill>
              </a:defRPr>
            </a:lvl9pPr>
          </a:lstStyle>
          <a:p/>
        </p:txBody>
      </p:sp>
      <p:sp>
        <p:nvSpPr>
          <p:cNvPr id="103" name="Google Shape;103;p40"/>
          <p:cNvSpPr txBox="1"/>
          <p:nvPr>
            <p:ph idx="2" type="title"/>
          </p:nvPr>
        </p:nvSpPr>
        <p:spPr>
          <a:xfrm>
            <a:off x="731342" y="303495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 name="Google Shape;104;p40"/>
          <p:cNvSpPr txBox="1"/>
          <p:nvPr>
            <p:ph idx="1" type="subTitle"/>
          </p:nvPr>
        </p:nvSpPr>
        <p:spPr>
          <a:xfrm>
            <a:off x="731342" y="354528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 name="Google Shape;105;p40"/>
          <p:cNvSpPr txBox="1"/>
          <p:nvPr>
            <p:ph idx="3" type="title"/>
          </p:nvPr>
        </p:nvSpPr>
        <p:spPr>
          <a:xfrm>
            <a:off x="3430611" y="303495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6" name="Google Shape;106;p40"/>
          <p:cNvSpPr txBox="1"/>
          <p:nvPr>
            <p:ph idx="4" type="subTitle"/>
          </p:nvPr>
        </p:nvSpPr>
        <p:spPr>
          <a:xfrm>
            <a:off x="3430611" y="354528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7" name="Google Shape;107;p40"/>
          <p:cNvSpPr txBox="1"/>
          <p:nvPr>
            <p:ph idx="5" type="title"/>
          </p:nvPr>
        </p:nvSpPr>
        <p:spPr>
          <a:xfrm>
            <a:off x="6129887" y="303495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8" name="Google Shape;108;p40"/>
          <p:cNvSpPr txBox="1"/>
          <p:nvPr>
            <p:ph idx="6" type="subTitle"/>
          </p:nvPr>
        </p:nvSpPr>
        <p:spPr>
          <a:xfrm>
            <a:off x="6129887" y="354528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109" name="Shape 109"/>
        <p:cNvGrpSpPr/>
        <p:nvPr/>
      </p:nvGrpSpPr>
      <p:grpSpPr>
        <a:xfrm>
          <a:off x="0" y="0"/>
          <a:ext cx="0" cy="0"/>
          <a:chOff x="0" y="0"/>
          <a:chExt cx="0" cy="0"/>
        </a:xfrm>
      </p:grpSpPr>
      <p:sp>
        <p:nvSpPr>
          <p:cNvPr id="110" name="Google Shape;110;p41"/>
          <p:cNvSpPr txBox="1"/>
          <p:nvPr/>
        </p:nvSpPr>
        <p:spPr>
          <a:xfrm>
            <a:off x="0" y="1635000"/>
            <a:ext cx="4709100" cy="3508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11" name="Google Shape;111;p41"/>
          <p:cNvSpPr/>
          <p:nvPr/>
        </p:nvSpPr>
        <p:spPr>
          <a:xfrm>
            <a:off x="715100" y="698850"/>
            <a:ext cx="7713900" cy="374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1"/>
          <p:cNvSpPr txBox="1"/>
          <p:nvPr>
            <p:ph type="title"/>
          </p:nvPr>
        </p:nvSpPr>
        <p:spPr>
          <a:xfrm>
            <a:off x="2290025" y="3240300"/>
            <a:ext cx="45639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13" name="Google Shape;113;p41"/>
          <p:cNvSpPr txBox="1"/>
          <p:nvPr>
            <p:ph idx="1" type="subTitle"/>
          </p:nvPr>
        </p:nvSpPr>
        <p:spPr>
          <a:xfrm>
            <a:off x="1458125" y="1416700"/>
            <a:ext cx="6227700" cy="17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bg>
      <p:bgPr>
        <a:solidFill>
          <a:schemeClr val="dk1"/>
        </a:solidFill>
      </p:bgPr>
    </p:bg>
    <p:spTree>
      <p:nvGrpSpPr>
        <p:cNvPr id="114" name="Shape 114"/>
        <p:cNvGrpSpPr/>
        <p:nvPr/>
      </p:nvGrpSpPr>
      <p:grpSpPr>
        <a:xfrm>
          <a:off x="0" y="0"/>
          <a:ext cx="0" cy="0"/>
          <a:chOff x="0" y="0"/>
          <a:chExt cx="0" cy="0"/>
        </a:xfrm>
      </p:grpSpPr>
      <p:sp>
        <p:nvSpPr>
          <p:cNvPr id="115" name="Google Shape;115;p42"/>
          <p:cNvSpPr txBox="1"/>
          <p:nvPr/>
        </p:nvSpPr>
        <p:spPr>
          <a:xfrm>
            <a:off x="11400" y="4030092"/>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16" name="Google Shape;116;p42"/>
          <p:cNvSpPr/>
          <p:nvPr/>
        </p:nvSpPr>
        <p:spPr>
          <a:xfrm>
            <a:off x="601125" y="1017725"/>
            <a:ext cx="7962000" cy="374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900"/>
              <a:buNone/>
              <a:defRPr sz="3900">
                <a:solidFill>
                  <a:schemeClr val="accent1"/>
                </a:solidFill>
              </a:defRPr>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118" name="Google Shape;118;p42"/>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Char char="●"/>
              <a:defRPr sz="1400">
                <a:solidFill>
                  <a:schemeClr val="accent2"/>
                </a:solidFill>
              </a:defRPr>
            </a:lvl1pPr>
            <a:lvl2pPr indent="-317500" lvl="1" marL="914400" algn="l">
              <a:lnSpc>
                <a:spcPct val="100000"/>
              </a:lnSpc>
              <a:spcBef>
                <a:spcPts val="0"/>
              </a:spcBef>
              <a:spcAft>
                <a:spcPts val="0"/>
              </a:spcAft>
              <a:buClr>
                <a:schemeClr val="accent2"/>
              </a:buClr>
              <a:buSzPts val="1400"/>
              <a:buChar char="○"/>
              <a:defRPr>
                <a:solidFill>
                  <a:schemeClr val="accent2"/>
                </a:solidFill>
              </a:defRPr>
            </a:lvl2pPr>
            <a:lvl3pPr indent="-317500" lvl="2" marL="1371600" algn="l">
              <a:lnSpc>
                <a:spcPct val="100000"/>
              </a:lnSpc>
              <a:spcBef>
                <a:spcPts val="0"/>
              </a:spcBef>
              <a:spcAft>
                <a:spcPts val="0"/>
              </a:spcAft>
              <a:buClr>
                <a:schemeClr val="accent2"/>
              </a:buClr>
              <a:buSzPts val="1400"/>
              <a:buChar char="■"/>
              <a:defRPr>
                <a:solidFill>
                  <a:schemeClr val="accent2"/>
                </a:solidFill>
              </a:defRPr>
            </a:lvl3pPr>
            <a:lvl4pPr indent="-317500" lvl="3" marL="1828800" algn="l">
              <a:lnSpc>
                <a:spcPct val="100000"/>
              </a:lnSpc>
              <a:spcBef>
                <a:spcPts val="0"/>
              </a:spcBef>
              <a:spcAft>
                <a:spcPts val="0"/>
              </a:spcAft>
              <a:buClr>
                <a:schemeClr val="accent2"/>
              </a:buClr>
              <a:buSzPts val="1400"/>
              <a:buChar char="●"/>
              <a:defRPr>
                <a:solidFill>
                  <a:schemeClr val="accent2"/>
                </a:solidFill>
              </a:defRPr>
            </a:lvl4pPr>
            <a:lvl5pPr indent="-317500" lvl="4" marL="2286000" algn="l">
              <a:lnSpc>
                <a:spcPct val="100000"/>
              </a:lnSpc>
              <a:spcBef>
                <a:spcPts val="0"/>
              </a:spcBef>
              <a:spcAft>
                <a:spcPts val="0"/>
              </a:spcAft>
              <a:buClr>
                <a:schemeClr val="accent2"/>
              </a:buClr>
              <a:buSzPts val="1400"/>
              <a:buChar char="○"/>
              <a:defRPr>
                <a:solidFill>
                  <a:schemeClr val="accent2"/>
                </a:solidFill>
              </a:defRPr>
            </a:lvl5pPr>
            <a:lvl6pPr indent="-317500" lvl="5" marL="2743200" algn="l">
              <a:lnSpc>
                <a:spcPct val="100000"/>
              </a:lnSpc>
              <a:spcBef>
                <a:spcPts val="0"/>
              </a:spcBef>
              <a:spcAft>
                <a:spcPts val="0"/>
              </a:spcAft>
              <a:buClr>
                <a:schemeClr val="accent2"/>
              </a:buClr>
              <a:buSzPts val="1400"/>
              <a:buChar char="■"/>
              <a:defRPr>
                <a:solidFill>
                  <a:schemeClr val="accent2"/>
                </a:solidFill>
              </a:defRPr>
            </a:lvl6pPr>
            <a:lvl7pPr indent="-317500" lvl="6" marL="3200400" algn="l">
              <a:lnSpc>
                <a:spcPct val="100000"/>
              </a:lnSpc>
              <a:spcBef>
                <a:spcPts val="0"/>
              </a:spcBef>
              <a:spcAft>
                <a:spcPts val="0"/>
              </a:spcAft>
              <a:buClr>
                <a:schemeClr val="accent2"/>
              </a:buClr>
              <a:buSzPts val="1400"/>
              <a:buChar char="●"/>
              <a:defRPr>
                <a:solidFill>
                  <a:schemeClr val="accent2"/>
                </a:solidFill>
              </a:defRPr>
            </a:lvl7pPr>
            <a:lvl8pPr indent="-317500" lvl="7" marL="3657600" algn="l">
              <a:lnSpc>
                <a:spcPct val="100000"/>
              </a:lnSpc>
              <a:spcBef>
                <a:spcPts val="0"/>
              </a:spcBef>
              <a:spcAft>
                <a:spcPts val="0"/>
              </a:spcAft>
              <a:buClr>
                <a:schemeClr val="accent2"/>
              </a:buClr>
              <a:buSzPts val="1400"/>
              <a:buChar char="○"/>
              <a:defRPr>
                <a:solidFill>
                  <a:schemeClr val="accent2"/>
                </a:solidFill>
              </a:defRPr>
            </a:lvl8pPr>
            <a:lvl9pPr indent="-317500" lvl="8" marL="4114800" algn="l">
              <a:lnSpc>
                <a:spcPct val="100000"/>
              </a:lnSpc>
              <a:spcBef>
                <a:spcPts val="0"/>
              </a:spcBef>
              <a:spcAft>
                <a:spcPts val="0"/>
              </a:spcAft>
              <a:buClr>
                <a:schemeClr val="accent2"/>
              </a:buClr>
              <a:buSzPts val="1400"/>
              <a:buChar char="■"/>
              <a:defRPr>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19" name="Shape 119"/>
        <p:cNvGrpSpPr/>
        <p:nvPr/>
      </p:nvGrpSpPr>
      <p:grpSpPr>
        <a:xfrm>
          <a:off x="0" y="0"/>
          <a:ext cx="0" cy="0"/>
          <a:chOff x="0" y="0"/>
          <a:chExt cx="0" cy="0"/>
        </a:xfrm>
      </p:grpSpPr>
      <p:sp>
        <p:nvSpPr>
          <p:cNvPr id="120" name="Google Shape;120;p43"/>
          <p:cNvSpPr txBox="1"/>
          <p:nvPr>
            <p:ph type="title"/>
          </p:nvPr>
        </p:nvSpPr>
        <p:spPr>
          <a:xfrm>
            <a:off x="2106050" y="2190967"/>
            <a:ext cx="4944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 name="Google Shape;121;p43"/>
          <p:cNvSpPr txBox="1"/>
          <p:nvPr>
            <p:ph idx="2" type="title"/>
          </p:nvPr>
        </p:nvSpPr>
        <p:spPr>
          <a:xfrm>
            <a:off x="3638942" y="1349167"/>
            <a:ext cx="18828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2" name="Google Shape;122;p43"/>
          <p:cNvSpPr txBox="1"/>
          <p:nvPr>
            <p:ph idx="1" type="subTitle"/>
          </p:nvPr>
        </p:nvSpPr>
        <p:spPr>
          <a:xfrm>
            <a:off x="1897842" y="3055967"/>
            <a:ext cx="53508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9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3" name="Google Shape;123;p43"/>
          <p:cNvSpPr txBox="1"/>
          <p:nvPr/>
        </p:nvSpPr>
        <p:spPr>
          <a:xfrm rot="5400000">
            <a:off x="-577075" y="3689750"/>
            <a:ext cx="17634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lt1"/>
                </a:solidFill>
                <a:latin typeface="Bebas Neue"/>
                <a:ea typeface="Bebas Neue"/>
                <a:cs typeface="Bebas Neue"/>
                <a:sym typeface="Bebas Neue"/>
              </a:rPr>
              <a:t>/(AI)</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24" name="Shape 124"/>
        <p:cNvGrpSpPr/>
        <p:nvPr/>
      </p:nvGrpSpPr>
      <p:grpSpPr>
        <a:xfrm>
          <a:off x="0" y="0"/>
          <a:ext cx="0" cy="0"/>
          <a:chOff x="0" y="0"/>
          <a:chExt cx="0" cy="0"/>
        </a:xfrm>
      </p:grpSpPr>
      <p:sp>
        <p:nvSpPr>
          <p:cNvPr id="125" name="Google Shape;125;p44"/>
          <p:cNvSpPr txBox="1"/>
          <p:nvPr/>
        </p:nvSpPr>
        <p:spPr>
          <a:xfrm>
            <a:off x="11400" y="4030092"/>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26" name="Google Shape;126;p44"/>
          <p:cNvSpPr txBox="1"/>
          <p:nvPr>
            <p:ph idx="1" type="subTitle"/>
          </p:nvPr>
        </p:nvSpPr>
        <p:spPr>
          <a:xfrm>
            <a:off x="1834113" y="1773447"/>
            <a:ext cx="2752200" cy="53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7" name="Google Shape;127;p44"/>
          <p:cNvSpPr txBox="1"/>
          <p:nvPr>
            <p:ph idx="2" type="subTitle"/>
          </p:nvPr>
        </p:nvSpPr>
        <p:spPr>
          <a:xfrm>
            <a:off x="4572050" y="3532125"/>
            <a:ext cx="2752200" cy="53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8" name="Google Shape;128;p44"/>
          <p:cNvSpPr txBox="1"/>
          <p:nvPr>
            <p:ph idx="3" type="subTitle"/>
          </p:nvPr>
        </p:nvSpPr>
        <p:spPr>
          <a:xfrm>
            <a:off x="5103350" y="1545297"/>
            <a:ext cx="2752200" cy="99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9" name="Google Shape;129;p44"/>
          <p:cNvSpPr txBox="1"/>
          <p:nvPr>
            <p:ph idx="4" type="subTitle"/>
          </p:nvPr>
        </p:nvSpPr>
        <p:spPr>
          <a:xfrm>
            <a:off x="1236966" y="3303975"/>
            <a:ext cx="2752200" cy="99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0" name="Google Shape;130;p4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900"/>
              <a:buNone/>
              <a:defRPr sz="3900">
                <a:solidFill>
                  <a:schemeClr val="accent1"/>
                </a:solidFill>
              </a:defRPr>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31" name="Shape 131"/>
        <p:cNvGrpSpPr/>
        <p:nvPr/>
      </p:nvGrpSpPr>
      <p:grpSpPr>
        <a:xfrm>
          <a:off x="0" y="0"/>
          <a:ext cx="0" cy="0"/>
          <a:chOff x="0" y="0"/>
          <a:chExt cx="0" cy="0"/>
        </a:xfrm>
      </p:grpSpPr>
      <p:sp>
        <p:nvSpPr>
          <p:cNvPr id="132" name="Google Shape;132;p45"/>
          <p:cNvSpPr txBox="1"/>
          <p:nvPr/>
        </p:nvSpPr>
        <p:spPr>
          <a:xfrm>
            <a:off x="0" y="0"/>
            <a:ext cx="4425900" cy="3765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33" name="Google Shape;133;p45"/>
          <p:cNvSpPr/>
          <p:nvPr/>
        </p:nvSpPr>
        <p:spPr>
          <a:xfrm>
            <a:off x="1531800" y="951900"/>
            <a:ext cx="6080400" cy="3239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5"/>
          <p:cNvSpPr txBox="1"/>
          <p:nvPr>
            <p:ph type="title"/>
          </p:nvPr>
        </p:nvSpPr>
        <p:spPr>
          <a:xfrm>
            <a:off x="1792008" y="1566450"/>
            <a:ext cx="5565300" cy="201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6000"/>
              <a:buNone/>
              <a:defRPr sz="7600">
                <a:solidFill>
                  <a:schemeClr val="accent1"/>
                </a:solidFill>
              </a:defRPr>
            </a:lvl1pPr>
            <a:lvl2pPr lvl="1" algn="ctr">
              <a:lnSpc>
                <a:spcPct val="100000"/>
              </a:lnSpc>
              <a:spcBef>
                <a:spcPts val="0"/>
              </a:spcBef>
              <a:spcAft>
                <a:spcPts val="0"/>
              </a:spcAft>
              <a:buClr>
                <a:schemeClr val="accent1"/>
              </a:buClr>
              <a:buSzPts val="6000"/>
              <a:buNone/>
              <a:defRPr sz="6000">
                <a:solidFill>
                  <a:schemeClr val="accent1"/>
                </a:solidFill>
              </a:defRPr>
            </a:lvl2pPr>
            <a:lvl3pPr lvl="2" algn="ctr">
              <a:lnSpc>
                <a:spcPct val="100000"/>
              </a:lnSpc>
              <a:spcBef>
                <a:spcPts val="0"/>
              </a:spcBef>
              <a:spcAft>
                <a:spcPts val="0"/>
              </a:spcAft>
              <a:buClr>
                <a:schemeClr val="accent1"/>
              </a:buClr>
              <a:buSzPts val="6000"/>
              <a:buNone/>
              <a:defRPr sz="6000">
                <a:solidFill>
                  <a:schemeClr val="accent1"/>
                </a:solidFill>
              </a:defRPr>
            </a:lvl3pPr>
            <a:lvl4pPr lvl="3" algn="ctr">
              <a:lnSpc>
                <a:spcPct val="100000"/>
              </a:lnSpc>
              <a:spcBef>
                <a:spcPts val="0"/>
              </a:spcBef>
              <a:spcAft>
                <a:spcPts val="0"/>
              </a:spcAft>
              <a:buClr>
                <a:schemeClr val="accent1"/>
              </a:buClr>
              <a:buSzPts val="6000"/>
              <a:buNone/>
              <a:defRPr sz="6000">
                <a:solidFill>
                  <a:schemeClr val="accent1"/>
                </a:solidFill>
              </a:defRPr>
            </a:lvl4pPr>
            <a:lvl5pPr lvl="4" algn="ctr">
              <a:lnSpc>
                <a:spcPct val="100000"/>
              </a:lnSpc>
              <a:spcBef>
                <a:spcPts val="0"/>
              </a:spcBef>
              <a:spcAft>
                <a:spcPts val="0"/>
              </a:spcAft>
              <a:buClr>
                <a:schemeClr val="accent1"/>
              </a:buClr>
              <a:buSzPts val="6000"/>
              <a:buNone/>
              <a:defRPr sz="6000">
                <a:solidFill>
                  <a:schemeClr val="accent1"/>
                </a:solidFill>
              </a:defRPr>
            </a:lvl5pPr>
            <a:lvl6pPr lvl="5" algn="ctr">
              <a:lnSpc>
                <a:spcPct val="100000"/>
              </a:lnSpc>
              <a:spcBef>
                <a:spcPts val="0"/>
              </a:spcBef>
              <a:spcAft>
                <a:spcPts val="0"/>
              </a:spcAft>
              <a:buClr>
                <a:schemeClr val="accent1"/>
              </a:buClr>
              <a:buSzPts val="6000"/>
              <a:buNone/>
              <a:defRPr sz="6000">
                <a:solidFill>
                  <a:schemeClr val="accent1"/>
                </a:solidFill>
              </a:defRPr>
            </a:lvl6pPr>
            <a:lvl7pPr lvl="6" algn="ctr">
              <a:lnSpc>
                <a:spcPct val="100000"/>
              </a:lnSpc>
              <a:spcBef>
                <a:spcPts val="0"/>
              </a:spcBef>
              <a:spcAft>
                <a:spcPts val="0"/>
              </a:spcAft>
              <a:buClr>
                <a:schemeClr val="accent1"/>
              </a:buClr>
              <a:buSzPts val="6000"/>
              <a:buNone/>
              <a:defRPr sz="6000">
                <a:solidFill>
                  <a:schemeClr val="accent1"/>
                </a:solidFill>
              </a:defRPr>
            </a:lvl7pPr>
            <a:lvl8pPr lvl="7" algn="ctr">
              <a:lnSpc>
                <a:spcPct val="100000"/>
              </a:lnSpc>
              <a:spcBef>
                <a:spcPts val="0"/>
              </a:spcBef>
              <a:spcAft>
                <a:spcPts val="0"/>
              </a:spcAft>
              <a:buClr>
                <a:schemeClr val="accent1"/>
              </a:buClr>
              <a:buSzPts val="6000"/>
              <a:buNone/>
              <a:defRPr sz="6000">
                <a:solidFill>
                  <a:schemeClr val="accent1"/>
                </a:solidFill>
              </a:defRPr>
            </a:lvl8pPr>
            <a:lvl9pPr lvl="8" algn="ctr">
              <a:lnSpc>
                <a:spcPct val="100000"/>
              </a:lnSpc>
              <a:spcBef>
                <a:spcPts val="0"/>
              </a:spcBef>
              <a:spcAft>
                <a:spcPts val="0"/>
              </a:spcAft>
              <a:buClr>
                <a:schemeClr val="accent1"/>
              </a:buClr>
              <a:buSzPts val="6000"/>
              <a:buNone/>
              <a:defRPr sz="6000">
                <a:solidFill>
                  <a:schemeClr val="accent1"/>
                </a:solidFill>
              </a:defRPr>
            </a:lvl9pPr>
          </a:lstStyle>
          <a:p/>
        </p:txBody>
      </p:sp>
      <p:sp>
        <p:nvSpPr>
          <p:cNvPr id="135" name="Google Shape;135;p45"/>
          <p:cNvSpPr txBox="1"/>
          <p:nvPr/>
        </p:nvSpPr>
        <p:spPr>
          <a:xfrm rot="-5400000">
            <a:off x="8060700" y="3912600"/>
            <a:ext cx="1388100" cy="1307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(AI)</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136" name="Shape 136"/>
        <p:cNvGrpSpPr/>
        <p:nvPr/>
      </p:nvGrpSpPr>
      <p:grpSpPr>
        <a:xfrm>
          <a:off x="0" y="0"/>
          <a:ext cx="0" cy="0"/>
          <a:chOff x="0" y="0"/>
          <a:chExt cx="0" cy="0"/>
        </a:xfrm>
      </p:grpSpPr>
      <p:sp>
        <p:nvSpPr>
          <p:cNvPr id="137" name="Google Shape;137;p46"/>
          <p:cNvSpPr txBox="1"/>
          <p:nvPr>
            <p:ph type="title"/>
          </p:nvPr>
        </p:nvSpPr>
        <p:spPr>
          <a:xfrm>
            <a:off x="720000" y="4038000"/>
            <a:ext cx="7704000" cy="5727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accen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8" name="Shape 138"/>
        <p:cNvGrpSpPr/>
        <p:nvPr/>
      </p:nvGrpSpPr>
      <p:grpSpPr>
        <a:xfrm>
          <a:off x="0" y="0"/>
          <a:ext cx="0" cy="0"/>
          <a:chOff x="0" y="0"/>
          <a:chExt cx="0" cy="0"/>
        </a:xfrm>
      </p:grpSpPr>
      <p:sp>
        <p:nvSpPr>
          <p:cNvPr id="139" name="Google Shape;139;p47"/>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40" name="Google Shape;140;p47"/>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41" name="Google Shape;141;p47"/>
          <p:cNvSpPr/>
          <p:nvPr/>
        </p:nvSpPr>
        <p:spPr>
          <a:xfrm>
            <a:off x="1531800" y="951900"/>
            <a:ext cx="6080400" cy="3239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7"/>
          <p:cNvSpPr txBox="1"/>
          <p:nvPr>
            <p:ph hasCustomPrompt="1" type="title"/>
          </p:nvPr>
        </p:nvSpPr>
        <p:spPr>
          <a:xfrm>
            <a:off x="2015650" y="1470933"/>
            <a:ext cx="5115000" cy="151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9600"/>
              <a:buNone/>
              <a:defRPr sz="10600">
                <a:solidFill>
                  <a:schemeClr val="accent1"/>
                </a:solidFill>
              </a:defRPr>
            </a:lvl1pPr>
            <a:lvl2pPr lvl="1" algn="ctr">
              <a:lnSpc>
                <a:spcPct val="100000"/>
              </a:lnSpc>
              <a:spcBef>
                <a:spcPts val="0"/>
              </a:spcBef>
              <a:spcAft>
                <a:spcPts val="0"/>
              </a:spcAft>
              <a:buClr>
                <a:schemeClr val="accent1"/>
              </a:buClr>
              <a:buSzPts val="9600"/>
              <a:buNone/>
              <a:defRPr sz="9600">
                <a:solidFill>
                  <a:schemeClr val="accent1"/>
                </a:solidFill>
              </a:defRPr>
            </a:lvl2pPr>
            <a:lvl3pPr lvl="2" algn="ctr">
              <a:lnSpc>
                <a:spcPct val="100000"/>
              </a:lnSpc>
              <a:spcBef>
                <a:spcPts val="0"/>
              </a:spcBef>
              <a:spcAft>
                <a:spcPts val="0"/>
              </a:spcAft>
              <a:buClr>
                <a:schemeClr val="accent1"/>
              </a:buClr>
              <a:buSzPts val="9600"/>
              <a:buNone/>
              <a:defRPr sz="9600">
                <a:solidFill>
                  <a:schemeClr val="accent1"/>
                </a:solidFill>
              </a:defRPr>
            </a:lvl3pPr>
            <a:lvl4pPr lvl="3" algn="ctr">
              <a:lnSpc>
                <a:spcPct val="100000"/>
              </a:lnSpc>
              <a:spcBef>
                <a:spcPts val="0"/>
              </a:spcBef>
              <a:spcAft>
                <a:spcPts val="0"/>
              </a:spcAft>
              <a:buClr>
                <a:schemeClr val="accent1"/>
              </a:buClr>
              <a:buSzPts val="9600"/>
              <a:buNone/>
              <a:defRPr sz="9600">
                <a:solidFill>
                  <a:schemeClr val="accent1"/>
                </a:solidFill>
              </a:defRPr>
            </a:lvl4pPr>
            <a:lvl5pPr lvl="4" algn="ctr">
              <a:lnSpc>
                <a:spcPct val="100000"/>
              </a:lnSpc>
              <a:spcBef>
                <a:spcPts val="0"/>
              </a:spcBef>
              <a:spcAft>
                <a:spcPts val="0"/>
              </a:spcAft>
              <a:buClr>
                <a:schemeClr val="accent1"/>
              </a:buClr>
              <a:buSzPts val="9600"/>
              <a:buNone/>
              <a:defRPr sz="9600">
                <a:solidFill>
                  <a:schemeClr val="accent1"/>
                </a:solidFill>
              </a:defRPr>
            </a:lvl5pPr>
            <a:lvl6pPr lvl="5" algn="ctr">
              <a:lnSpc>
                <a:spcPct val="100000"/>
              </a:lnSpc>
              <a:spcBef>
                <a:spcPts val="0"/>
              </a:spcBef>
              <a:spcAft>
                <a:spcPts val="0"/>
              </a:spcAft>
              <a:buClr>
                <a:schemeClr val="accent1"/>
              </a:buClr>
              <a:buSzPts val="9600"/>
              <a:buNone/>
              <a:defRPr sz="9600">
                <a:solidFill>
                  <a:schemeClr val="accent1"/>
                </a:solidFill>
              </a:defRPr>
            </a:lvl6pPr>
            <a:lvl7pPr lvl="6" algn="ctr">
              <a:lnSpc>
                <a:spcPct val="100000"/>
              </a:lnSpc>
              <a:spcBef>
                <a:spcPts val="0"/>
              </a:spcBef>
              <a:spcAft>
                <a:spcPts val="0"/>
              </a:spcAft>
              <a:buClr>
                <a:schemeClr val="accent1"/>
              </a:buClr>
              <a:buSzPts val="9600"/>
              <a:buNone/>
              <a:defRPr sz="9600">
                <a:solidFill>
                  <a:schemeClr val="accent1"/>
                </a:solidFill>
              </a:defRPr>
            </a:lvl7pPr>
            <a:lvl8pPr lvl="7" algn="ctr">
              <a:lnSpc>
                <a:spcPct val="100000"/>
              </a:lnSpc>
              <a:spcBef>
                <a:spcPts val="0"/>
              </a:spcBef>
              <a:spcAft>
                <a:spcPts val="0"/>
              </a:spcAft>
              <a:buClr>
                <a:schemeClr val="accent1"/>
              </a:buClr>
              <a:buSzPts val="9600"/>
              <a:buNone/>
              <a:defRPr sz="9600">
                <a:solidFill>
                  <a:schemeClr val="accent1"/>
                </a:solidFill>
              </a:defRPr>
            </a:lvl8pPr>
            <a:lvl9pPr lvl="8" algn="ctr">
              <a:lnSpc>
                <a:spcPct val="100000"/>
              </a:lnSpc>
              <a:spcBef>
                <a:spcPts val="0"/>
              </a:spcBef>
              <a:spcAft>
                <a:spcPts val="0"/>
              </a:spcAft>
              <a:buClr>
                <a:schemeClr val="accent1"/>
              </a:buClr>
              <a:buSzPts val="9600"/>
              <a:buNone/>
              <a:defRPr sz="9600">
                <a:solidFill>
                  <a:schemeClr val="accent1"/>
                </a:solidFill>
              </a:defRPr>
            </a:lvl9pPr>
          </a:lstStyle>
          <a:p>
            <a:r>
              <a:t>xx%</a:t>
            </a:r>
          </a:p>
        </p:txBody>
      </p:sp>
      <p:sp>
        <p:nvSpPr>
          <p:cNvPr id="143" name="Google Shape;143;p47"/>
          <p:cNvSpPr txBox="1"/>
          <p:nvPr>
            <p:ph idx="1" type="subTitle"/>
          </p:nvPr>
        </p:nvSpPr>
        <p:spPr>
          <a:xfrm>
            <a:off x="2015642" y="2982083"/>
            <a:ext cx="5115000" cy="45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p:txBody>
      </p:sp>
      <p:grpSp>
        <p:nvGrpSpPr>
          <p:cNvPr id="144" name="Google Shape;144;p47"/>
          <p:cNvGrpSpPr/>
          <p:nvPr/>
        </p:nvGrpSpPr>
        <p:grpSpPr>
          <a:xfrm>
            <a:off x="2878783" y="409142"/>
            <a:ext cx="3397850" cy="187275"/>
            <a:chOff x="-3237675" y="-1132050"/>
            <a:chExt cx="3397850" cy="187275"/>
          </a:xfrm>
        </p:grpSpPr>
        <p:sp>
          <p:nvSpPr>
            <p:cNvPr id="145" name="Google Shape;145;p47"/>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7"/>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7"/>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7"/>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7"/>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7"/>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7"/>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7"/>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7"/>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8"/>
          <p:cNvSpPr txBox="1"/>
          <p:nvPr/>
        </p:nvSpPr>
        <p:spPr>
          <a:xfrm>
            <a:off x="11400" y="0"/>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1" name="Google Shape;11;p28"/>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2" name="Google Shape;12;p28"/>
          <p:cNvSpPr txBox="1"/>
          <p:nvPr/>
        </p:nvSpPr>
        <p:spPr>
          <a:xfrm>
            <a:off x="22675" y="3985092"/>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3" name="Google Shape;13;p28"/>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4" name="Google Shape;14;p28"/>
          <p:cNvSpPr/>
          <p:nvPr/>
        </p:nvSpPr>
        <p:spPr>
          <a:xfrm>
            <a:off x="708150" y="535050"/>
            <a:ext cx="7720800" cy="4073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8"/>
          <p:cNvSpPr txBox="1"/>
          <p:nvPr>
            <p:ph type="ctrTitle"/>
          </p:nvPr>
        </p:nvSpPr>
        <p:spPr>
          <a:xfrm>
            <a:off x="3356550" y="1165860"/>
            <a:ext cx="4412100" cy="187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6000">
                <a:solidFill>
                  <a:schemeClr val="accent1"/>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6" name="Google Shape;16;p28"/>
          <p:cNvSpPr txBox="1"/>
          <p:nvPr>
            <p:ph idx="1" type="subTitle"/>
          </p:nvPr>
        </p:nvSpPr>
        <p:spPr>
          <a:xfrm>
            <a:off x="3356550" y="3041885"/>
            <a:ext cx="4412100" cy="40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31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 name="Google Shape;17;p28"/>
          <p:cNvSpPr txBox="1"/>
          <p:nvPr>
            <p:ph idx="2" type="subTitle"/>
          </p:nvPr>
        </p:nvSpPr>
        <p:spPr>
          <a:xfrm>
            <a:off x="3356550" y="3840335"/>
            <a:ext cx="4412100" cy="40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accent2"/>
                </a:solidFill>
                <a:latin typeface="Raleway Medium"/>
                <a:ea typeface="Raleway Medium"/>
                <a:cs typeface="Raleway Medium"/>
                <a:sym typeface="Raleway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solidFill>
          <a:schemeClr val="accent1"/>
        </a:solidFill>
      </p:bgPr>
    </p:bg>
    <p:spTree>
      <p:nvGrpSpPr>
        <p:cNvPr id="154" name="Shape 154"/>
        <p:cNvGrpSpPr/>
        <p:nvPr/>
      </p:nvGrpSpPr>
      <p:grpSpPr>
        <a:xfrm>
          <a:off x="0" y="0"/>
          <a:ext cx="0" cy="0"/>
          <a:chOff x="0" y="0"/>
          <a:chExt cx="0" cy="0"/>
        </a:xfrm>
      </p:grpSpPr>
      <p:sp>
        <p:nvSpPr>
          <p:cNvPr id="155" name="Google Shape;155;p48"/>
          <p:cNvSpPr txBox="1"/>
          <p:nvPr>
            <p:ph type="title"/>
          </p:nvPr>
        </p:nvSpPr>
        <p:spPr>
          <a:xfrm>
            <a:off x="1039150" y="2190975"/>
            <a:ext cx="5106000" cy="146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6" name="Google Shape;156;p48"/>
          <p:cNvSpPr txBox="1"/>
          <p:nvPr>
            <p:ph idx="2" type="title"/>
          </p:nvPr>
        </p:nvSpPr>
        <p:spPr>
          <a:xfrm>
            <a:off x="1039142" y="1349167"/>
            <a:ext cx="18828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57" name="Google Shape;157;p48"/>
          <p:cNvSpPr txBox="1"/>
          <p:nvPr>
            <p:ph idx="1" type="subTitle"/>
          </p:nvPr>
        </p:nvSpPr>
        <p:spPr>
          <a:xfrm>
            <a:off x="1039150" y="3685050"/>
            <a:ext cx="51060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9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8" name="Google Shape;158;p48"/>
          <p:cNvSpPr txBox="1"/>
          <p:nvPr/>
        </p:nvSpPr>
        <p:spPr>
          <a:xfrm rot="5400000">
            <a:off x="7451475" y="309900"/>
            <a:ext cx="17634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lt1"/>
                </a:solidFill>
                <a:latin typeface="Bebas Neue"/>
                <a:ea typeface="Bebas Neue"/>
                <a:cs typeface="Bebas Neue"/>
                <a:sym typeface="Bebas Neue"/>
              </a:rPr>
              <a:t>/(AI)</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bg>
      <p:bgPr>
        <a:solidFill>
          <a:schemeClr val="accent1"/>
        </a:solidFill>
      </p:bgPr>
    </p:bg>
    <p:spTree>
      <p:nvGrpSpPr>
        <p:cNvPr id="159" name="Shape 159"/>
        <p:cNvGrpSpPr/>
        <p:nvPr/>
      </p:nvGrpSpPr>
      <p:grpSpPr>
        <a:xfrm>
          <a:off x="0" y="0"/>
          <a:ext cx="0" cy="0"/>
          <a:chOff x="0" y="0"/>
          <a:chExt cx="0" cy="0"/>
        </a:xfrm>
      </p:grpSpPr>
      <p:sp>
        <p:nvSpPr>
          <p:cNvPr id="160" name="Google Shape;160;p49"/>
          <p:cNvSpPr txBox="1"/>
          <p:nvPr>
            <p:ph type="title"/>
          </p:nvPr>
        </p:nvSpPr>
        <p:spPr>
          <a:xfrm>
            <a:off x="2739225" y="2190975"/>
            <a:ext cx="4944900" cy="146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1" name="Google Shape;161;p49"/>
          <p:cNvSpPr txBox="1"/>
          <p:nvPr>
            <p:ph idx="2" type="title"/>
          </p:nvPr>
        </p:nvSpPr>
        <p:spPr>
          <a:xfrm>
            <a:off x="2736775" y="1349167"/>
            <a:ext cx="18828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62" name="Google Shape;162;p49"/>
          <p:cNvSpPr txBox="1"/>
          <p:nvPr>
            <p:ph idx="1" type="subTitle"/>
          </p:nvPr>
        </p:nvSpPr>
        <p:spPr>
          <a:xfrm>
            <a:off x="2531017" y="3685058"/>
            <a:ext cx="53508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9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3" name="Google Shape;163;p49"/>
          <p:cNvSpPr txBox="1"/>
          <p:nvPr/>
        </p:nvSpPr>
        <p:spPr>
          <a:xfrm>
            <a:off x="3601658" y="-576585"/>
            <a:ext cx="17634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lt1"/>
                </a:solidFill>
                <a:latin typeface="Bebas Neue"/>
                <a:ea typeface="Bebas Neue"/>
                <a:cs typeface="Bebas Neue"/>
                <a:sym typeface="Bebas Neue"/>
              </a:rPr>
              <a:t>/(AI)</a:t>
            </a:r>
            <a:endParaRPr b="0" i="0" sz="1400" u="none" cap="none" strike="noStrike">
              <a:solidFill>
                <a:schemeClr val="lt1"/>
              </a:solidFill>
              <a:latin typeface="Arial"/>
              <a:ea typeface="Arial"/>
              <a:cs typeface="Arial"/>
              <a:sym typeface="Arial"/>
            </a:endParaRPr>
          </a:p>
        </p:txBody>
      </p:sp>
      <p:cxnSp>
        <p:nvCxnSpPr>
          <p:cNvPr id="164" name="Google Shape;164;p49"/>
          <p:cNvCxnSpPr/>
          <p:nvPr/>
        </p:nvCxnSpPr>
        <p:spPr>
          <a:xfrm rot="10800000">
            <a:off x="524900" y="-25"/>
            <a:ext cx="0" cy="363360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solidFill>
          <a:schemeClr val="accent1"/>
        </a:solidFill>
      </p:bgPr>
    </p:bg>
    <p:spTree>
      <p:nvGrpSpPr>
        <p:cNvPr id="165" name="Shape 165"/>
        <p:cNvGrpSpPr/>
        <p:nvPr/>
      </p:nvGrpSpPr>
      <p:grpSpPr>
        <a:xfrm>
          <a:off x="0" y="0"/>
          <a:ext cx="0" cy="0"/>
          <a:chOff x="0" y="0"/>
          <a:chExt cx="0" cy="0"/>
        </a:xfrm>
      </p:grpSpPr>
      <p:sp>
        <p:nvSpPr>
          <p:cNvPr id="166" name="Google Shape;166;p50"/>
          <p:cNvSpPr txBox="1"/>
          <p:nvPr>
            <p:ph type="title"/>
          </p:nvPr>
        </p:nvSpPr>
        <p:spPr>
          <a:xfrm>
            <a:off x="2303742" y="2190967"/>
            <a:ext cx="49449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7" name="Google Shape;167;p50"/>
          <p:cNvSpPr txBox="1"/>
          <p:nvPr>
            <p:ph idx="2" type="title"/>
          </p:nvPr>
        </p:nvSpPr>
        <p:spPr>
          <a:xfrm>
            <a:off x="5365842" y="1349167"/>
            <a:ext cx="18828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68" name="Google Shape;168;p50"/>
          <p:cNvSpPr txBox="1"/>
          <p:nvPr>
            <p:ph idx="1" type="subTitle"/>
          </p:nvPr>
        </p:nvSpPr>
        <p:spPr>
          <a:xfrm>
            <a:off x="1897842" y="3055967"/>
            <a:ext cx="53508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9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9" name="Google Shape;169;p50"/>
          <p:cNvSpPr txBox="1"/>
          <p:nvPr/>
        </p:nvSpPr>
        <p:spPr>
          <a:xfrm rot="5400000">
            <a:off x="-433600" y="233700"/>
            <a:ext cx="17634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lt1"/>
                </a:solidFill>
                <a:latin typeface="Bebas Neue"/>
                <a:ea typeface="Bebas Neue"/>
                <a:cs typeface="Bebas Neue"/>
                <a:sym typeface="Bebas Neue"/>
              </a:rPr>
              <a:t>/(AI)</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6">
    <p:bg>
      <p:bgPr>
        <a:solidFill>
          <a:schemeClr val="accent1"/>
        </a:solidFill>
      </p:bgPr>
    </p:bg>
    <p:spTree>
      <p:nvGrpSpPr>
        <p:cNvPr id="170" name="Shape 170"/>
        <p:cNvGrpSpPr/>
        <p:nvPr/>
      </p:nvGrpSpPr>
      <p:grpSpPr>
        <a:xfrm>
          <a:off x="0" y="0"/>
          <a:ext cx="0" cy="0"/>
          <a:chOff x="0" y="0"/>
          <a:chExt cx="0" cy="0"/>
        </a:xfrm>
      </p:grpSpPr>
      <p:sp>
        <p:nvSpPr>
          <p:cNvPr id="171" name="Google Shape;171;p51"/>
          <p:cNvSpPr txBox="1"/>
          <p:nvPr>
            <p:ph type="title"/>
          </p:nvPr>
        </p:nvSpPr>
        <p:spPr>
          <a:xfrm>
            <a:off x="3172850" y="2190967"/>
            <a:ext cx="4944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2" name="Google Shape;172;p51"/>
          <p:cNvSpPr txBox="1"/>
          <p:nvPr>
            <p:ph idx="2" type="title"/>
          </p:nvPr>
        </p:nvSpPr>
        <p:spPr>
          <a:xfrm>
            <a:off x="4705742" y="1349167"/>
            <a:ext cx="18828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3" name="Google Shape;173;p51"/>
          <p:cNvSpPr txBox="1"/>
          <p:nvPr>
            <p:ph idx="1" type="subTitle"/>
          </p:nvPr>
        </p:nvSpPr>
        <p:spPr>
          <a:xfrm>
            <a:off x="2964642" y="3055967"/>
            <a:ext cx="53508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9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4" name="Google Shape;174;p51"/>
          <p:cNvSpPr txBox="1"/>
          <p:nvPr/>
        </p:nvSpPr>
        <p:spPr>
          <a:xfrm>
            <a:off x="150900" y="4344717"/>
            <a:ext cx="17634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lt1"/>
                </a:solidFill>
                <a:latin typeface="Bebas Neue"/>
                <a:ea typeface="Bebas Neue"/>
                <a:cs typeface="Bebas Neue"/>
                <a:sym typeface="Bebas Neue"/>
              </a:rPr>
              <a:t>/(AI)</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7">
    <p:bg>
      <p:bgPr>
        <a:solidFill>
          <a:schemeClr val="accent1"/>
        </a:solidFill>
      </p:bgPr>
    </p:bg>
    <p:spTree>
      <p:nvGrpSpPr>
        <p:cNvPr id="175" name="Shape 175"/>
        <p:cNvGrpSpPr/>
        <p:nvPr/>
      </p:nvGrpSpPr>
      <p:grpSpPr>
        <a:xfrm>
          <a:off x="0" y="0"/>
          <a:ext cx="0" cy="0"/>
          <a:chOff x="0" y="0"/>
          <a:chExt cx="0" cy="0"/>
        </a:xfrm>
      </p:grpSpPr>
      <p:sp>
        <p:nvSpPr>
          <p:cNvPr id="176" name="Google Shape;176;p52"/>
          <p:cNvSpPr txBox="1"/>
          <p:nvPr>
            <p:ph type="title"/>
          </p:nvPr>
        </p:nvSpPr>
        <p:spPr>
          <a:xfrm>
            <a:off x="2106050" y="2190967"/>
            <a:ext cx="4944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7" name="Google Shape;177;p52"/>
          <p:cNvSpPr txBox="1"/>
          <p:nvPr>
            <p:ph idx="2" type="title"/>
          </p:nvPr>
        </p:nvSpPr>
        <p:spPr>
          <a:xfrm>
            <a:off x="3638942" y="1349167"/>
            <a:ext cx="18828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8" name="Google Shape;178;p52"/>
          <p:cNvSpPr txBox="1"/>
          <p:nvPr>
            <p:ph idx="1" type="subTitle"/>
          </p:nvPr>
        </p:nvSpPr>
        <p:spPr>
          <a:xfrm>
            <a:off x="1897842" y="3055967"/>
            <a:ext cx="53508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9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9" name="Google Shape;179;p52"/>
          <p:cNvSpPr txBox="1"/>
          <p:nvPr/>
        </p:nvSpPr>
        <p:spPr>
          <a:xfrm rot="5400000">
            <a:off x="-433600" y="233700"/>
            <a:ext cx="17634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lt1"/>
                </a:solidFill>
                <a:latin typeface="Bebas Neue"/>
                <a:ea typeface="Bebas Neue"/>
                <a:cs typeface="Bebas Neue"/>
                <a:sym typeface="Bebas Neue"/>
              </a:rPr>
              <a:t>/(AI)</a:t>
            </a:r>
            <a:endParaRPr b="0" i="0" sz="1400" u="none" cap="none" strike="noStrike">
              <a:solidFill>
                <a:schemeClr val="lt1"/>
              </a:solidFill>
              <a:latin typeface="Arial"/>
              <a:ea typeface="Arial"/>
              <a:cs typeface="Arial"/>
              <a:sym typeface="Arial"/>
            </a:endParaRPr>
          </a:p>
        </p:txBody>
      </p:sp>
      <p:grpSp>
        <p:nvGrpSpPr>
          <p:cNvPr id="180" name="Google Shape;180;p52"/>
          <p:cNvGrpSpPr/>
          <p:nvPr/>
        </p:nvGrpSpPr>
        <p:grpSpPr>
          <a:xfrm>
            <a:off x="4194039" y="4514332"/>
            <a:ext cx="772605" cy="196301"/>
            <a:chOff x="2641350" y="846250"/>
            <a:chExt cx="413600" cy="105075"/>
          </a:xfrm>
        </p:grpSpPr>
        <p:sp>
          <p:nvSpPr>
            <p:cNvPr id="181" name="Google Shape;181;p52"/>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2"/>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2"/>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2"/>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2_1">
    <p:bg>
      <p:bgPr>
        <a:solidFill>
          <a:schemeClr val="dk1"/>
        </a:solidFill>
      </p:bgPr>
    </p:bg>
    <p:spTree>
      <p:nvGrpSpPr>
        <p:cNvPr id="185" name="Shape 185"/>
        <p:cNvGrpSpPr/>
        <p:nvPr/>
      </p:nvGrpSpPr>
      <p:grpSpPr>
        <a:xfrm>
          <a:off x="0" y="0"/>
          <a:ext cx="0" cy="0"/>
          <a:chOff x="0" y="0"/>
          <a:chExt cx="0" cy="0"/>
        </a:xfrm>
      </p:grpSpPr>
      <p:sp>
        <p:nvSpPr>
          <p:cNvPr id="186" name="Google Shape;186;p53"/>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87" name="Google Shape;187;p53"/>
          <p:cNvSpPr txBox="1"/>
          <p:nvPr/>
        </p:nvSpPr>
        <p:spPr>
          <a:xfrm>
            <a:off x="22675" y="3985092"/>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88" name="Google Shape;188;p53"/>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89" name="Google Shape;189;p5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9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0" name="Google Shape;190;p53"/>
          <p:cNvSpPr/>
          <p:nvPr/>
        </p:nvSpPr>
        <p:spPr>
          <a:xfrm>
            <a:off x="712400" y="1168200"/>
            <a:ext cx="7716600" cy="344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 name="Google Shape;191;p53"/>
          <p:cNvGrpSpPr/>
          <p:nvPr/>
        </p:nvGrpSpPr>
        <p:grpSpPr>
          <a:xfrm rot="10800000">
            <a:off x="-466752" y="434375"/>
            <a:ext cx="2159530" cy="548628"/>
            <a:chOff x="2641350" y="846250"/>
            <a:chExt cx="413600" cy="105075"/>
          </a:xfrm>
        </p:grpSpPr>
        <p:sp>
          <p:nvSpPr>
            <p:cNvPr id="192" name="Google Shape;192;p53"/>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3"/>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3"/>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3"/>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2_1_1">
    <p:bg>
      <p:bgPr>
        <a:solidFill>
          <a:schemeClr val="dk1"/>
        </a:solidFill>
      </p:bgPr>
    </p:bg>
    <p:spTree>
      <p:nvGrpSpPr>
        <p:cNvPr id="196" name="Shape 196"/>
        <p:cNvGrpSpPr/>
        <p:nvPr/>
      </p:nvGrpSpPr>
      <p:grpSpPr>
        <a:xfrm>
          <a:off x="0" y="0"/>
          <a:ext cx="0" cy="0"/>
          <a:chOff x="0" y="0"/>
          <a:chExt cx="0" cy="0"/>
        </a:xfrm>
      </p:grpSpPr>
      <p:sp>
        <p:nvSpPr>
          <p:cNvPr id="197" name="Google Shape;197;p54"/>
          <p:cNvSpPr txBox="1"/>
          <p:nvPr/>
        </p:nvSpPr>
        <p:spPr>
          <a:xfrm rot="5400000">
            <a:off x="-1536625" y="2730450"/>
            <a:ext cx="36825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/(AI)/(AI)/</a:t>
            </a:r>
            <a:endParaRPr b="0" i="0" sz="1400" u="none" cap="none" strike="noStrike">
              <a:solidFill>
                <a:srgbClr val="000000"/>
              </a:solidFill>
              <a:latin typeface="Arial"/>
              <a:ea typeface="Arial"/>
              <a:cs typeface="Arial"/>
              <a:sym typeface="Arial"/>
            </a:endParaRPr>
          </a:p>
        </p:txBody>
      </p:sp>
      <p:sp>
        <p:nvSpPr>
          <p:cNvPr id="198" name="Google Shape;198;p54"/>
          <p:cNvSpPr txBox="1"/>
          <p:nvPr/>
        </p:nvSpPr>
        <p:spPr>
          <a:xfrm>
            <a:off x="7751741" y="0"/>
            <a:ext cx="2370600" cy="5143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199" name="Google Shape;199;p5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9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0" name="Google Shape;200;p54"/>
          <p:cNvSpPr/>
          <p:nvPr/>
        </p:nvSpPr>
        <p:spPr>
          <a:xfrm>
            <a:off x="4759000" y="1644550"/>
            <a:ext cx="3669900" cy="2964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4"/>
          <p:cNvSpPr/>
          <p:nvPr/>
        </p:nvSpPr>
        <p:spPr>
          <a:xfrm>
            <a:off x="719492" y="1644550"/>
            <a:ext cx="3669900" cy="2964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1"/>
        </a:solidFill>
      </p:bgPr>
    </p:bg>
    <p:spTree>
      <p:nvGrpSpPr>
        <p:cNvPr id="202" name="Shape 202"/>
        <p:cNvGrpSpPr/>
        <p:nvPr/>
      </p:nvGrpSpPr>
      <p:grpSpPr>
        <a:xfrm>
          <a:off x="0" y="0"/>
          <a:ext cx="0" cy="0"/>
          <a:chOff x="0" y="0"/>
          <a:chExt cx="0" cy="0"/>
        </a:xfrm>
      </p:grpSpPr>
      <p:sp>
        <p:nvSpPr>
          <p:cNvPr id="203" name="Google Shape;203;p55"/>
          <p:cNvSpPr txBox="1"/>
          <p:nvPr/>
        </p:nvSpPr>
        <p:spPr>
          <a:xfrm rot="5400000">
            <a:off x="-1536625" y="2730450"/>
            <a:ext cx="36825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/(AI)/(AI)/</a:t>
            </a:r>
            <a:endParaRPr b="0" i="0" sz="1400" u="none" cap="none" strike="noStrike">
              <a:solidFill>
                <a:srgbClr val="000000"/>
              </a:solidFill>
              <a:latin typeface="Arial"/>
              <a:ea typeface="Arial"/>
              <a:cs typeface="Arial"/>
              <a:sym typeface="Arial"/>
            </a:endParaRPr>
          </a:p>
        </p:txBody>
      </p:sp>
      <p:sp>
        <p:nvSpPr>
          <p:cNvPr id="204" name="Google Shape;204;p55"/>
          <p:cNvSpPr txBox="1"/>
          <p:nvPr/>
        </p:nvSpPr>
        <p:spPr>
          <a:xfrm>
            <a:off x="7751741" y="0"/>
            <a:ext cx="2370600" cy="5143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205" name="Google Shape;205;p55"/>
          <p:cNvSpPr txBox="1"/>
          <p:nvPr>
            <p:ph idx="1" type="subTitle"/>
          </p:nvPr>
        </p:nvSpPr>
        <p:spPr>
          <a:xfrm>
            <a:off x="1181425" y="2857791"/>
            <a:ext cx="2752200" cy="53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6" name="Google Shape;206;p55"/>
          <p:cNvSpPr txBox="1"/>
          <p:nvPr>
            <p:ph idx="2" type="subTitle"/>
          </p:nvPr>
        </p:nvSpPr>
        <p:spPr>
          <a:xfrm>
            <a:off x="5220425" y="2857791"/>
            <a:ext cx="2752200" cy="53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7" name="Google Shape;207;p55"/>
          <p:cNvSpPr txBox="1"/>
          <p:nvPr>
            <p:ph idx="3" type="subTitle"/>
          </p:nvPr>
        </p:nvSpPr>
        <p:spPr>
          <a:xfrm>
            <a:off x="1181425" y="3397034"/>
            <a:ext cx="2752200" cy="99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8" name="Google Shape;208;p55"/>
          <p:cNvSpPr txBox="1"/>
          <p:nvPr>
            <p:ph idx="4" type="subTitle"/>
          </p:nvPr>
        </p:nvSpPr>
        <p:spPr>
          <a:xfrm>
            <a:off x="5220425" y="3397034"/>
            <a:ext cx="2752200" cy="99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209" name="Shape 209"/>
        <p:cNvGrpSpPr/>
        <p:nvPr/>
      </p:nvGrpSpPr>
      <p:grpSpPr>
        <a:xfrm>
          <a:off x="0" y="0"/>
          <a:ext cx="0" cy="0"/>
          <a:chOff x="0" y="0"/>
          <a:chExt cx="0" cy="0"/>
        </a:xfrm>
      </p:grpSpPr>
      <p:sp>
        <p:nvSpPr>
          <p:cNvPr id="210" name="Google Shape;210;p56"/>
          <p:cNvSpPr txBox="1"/>
          <p:nvPr/>
        </p:nvSpPr>
        <p:spPr>
          <a:xfrm rot="5400000">
            <a:off x="-571525" y="3695550"/>
            <a:ext cx="17523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/(AI)</a:t>
            </a:r>
            <a:endParaRPr b="0" i="0" sz="1400" u="none" cap="none" strike="noStrike">
              <a:solidFill>
                <a:srgbClr val="000000"/>
              </a:solidFill>
              <a:latin typeface="Arial"/>
              <a:ea typeface="Arial"/>
              <a:cs typeface="Arial"/>
              <a:sym typeface="Arial"/>
            </a:endParaRPr>
          </a:p>
        </p:txBody>
      </p:sp>
      <p:sp>
        <p:nvSpPr>
          <p:cNvPr id="211" name="Google Shape;211;p56"/>
          <p:cNvSpPr txBox="1"/>
          <p:nvPr/>
        </p:nvSpPr>
        <p:spPr>
          <a:xfrm>
            <a:off x="7751741" y="0"/>
            <a:ext cx="2370600" cy="5143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212" name="Google Shape;212;p56"/>
          <p:cNvSpPr/>
          <p:nvPr/>
        </p:nvSpPr>
        <p:spPr>
          <a:xfrm>
            <a:off x="719509" y="1393266"/>
            <a:ext cx="7704000" cy="2964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6"/>
          <p:cNvSpPr txBox="1"/>
          <p:nvPr>
            <p:ph type="title"/>
          </p:nvPr>
        </p:nvSpPr>
        <p:spPr>
          <a:xfrm>
            <a:off x="872400" y="2645013"/>
            <a:ext cx="2336400" cy="40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4" name="Google Shape;214;p56"/>
          <p:cNvSpPr txBox="1"/>
          <p:nvPr>
            <p:ph idx="1" type="subTitle"/>
          </p:nvPr>
        </p:nvSpPr>
        <p:spPr>
          <a:xfrm>
            <a:off x="872400" y="3094224"/>
            <a:ext cx="2336400" cy="9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accent2"/>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15" name="Google Shape;215;p56"/>
          <p:cNvSpPr txBox="1"/>
          <p:nvPr>
            <p:ph idx="2" type="title"/>
          </p:nvPr>
        </p:nvSpPr>
        <p:spPr>
          <a:xfrm>
            <a:off x="3403800" y="2645013"/>
            <a:ext cx="2336400" cy="40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6" name="Google Shape;216;p56"/>
          <p:cNvSpPr txBox="1"/>
          <p:nvPr>
            <p:ph idx="3" type="subTitle"/>
          </p:nvPr>
        </p:nvSpPr>
        <p:spPr>
          <a:xfrm>
            <a:off x="3403800" y="3094224"/>
            <a:ext cx="2336400" cy="9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accent2"/>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17" name="Google Shape;217;p56"/>
          <p:cNvSpPr txBox="1"/>
          <p:nvPr>
            <p:ph idx="4" type="title"/>
          </p:nvPr>
        </p:nvSpPr>
        <p:spPr>
          <a:xfrm>
            <a:off x="5935200" y="2645013"/>
            <a:ext cx="2336400" cy="40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8" name="Google Shape;218;p56"/>
          <p:cNvSpPr txBox="1"/>
          <p:nvPr>
            <p:ph idx="5" type="subTitle"/>
          </p:nvPr>
        </p:nvSpPr>
        <p:spPr>
          <a:xfrm>
            <a:off x="5935200" y="3094224"/>
            <a:ext cx="2336400" cy="9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accent2"/>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19" name="Google Shape;219;p56"/>
          <p:cNvSpPr txBox="1"/>
          <p:nvPr>
            <p:ph idx="6"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3500"/>
              <a:buNone/>
              <a:defRPr>
                <a:solidFill>
                  <a:schemeClr val="accent1"/>
                </a:solidFill>
              </a:defRPr>
            </a:lvl1pPr>
            <a:lvl2pPr lvl="1" algn="l">
              <a:lnSpc>
                <a:spcPct val="100000"/>
              </a:lnSpc>
              <a:spcBef>
                <a:spcPts val="0"/>
              </a:spcBef>
              <a:spcAft>
                <a:spcPts val="0"/>
              </a:spcAft>
              <a:buClr>
                <a:schemeClr val="accent1"/>
              </a:buClr>
              <a:buSzPts val="3500"/>
              <a:buNone/>
              <a:defRPr>
                <a:solidFill>
                  <a:schemeClr val="accent1"/>
                </a:solidFill>
              </a:defRPr>
            </a:lvl2pPr>
            <a:lvl3pPr lvl="2" algn="l">
              <a:lnSpc>
                <a:spcPct val="100000"/>
              </a:lnSpc>
              <a:spcBef>
                <a:spcPts val="0"/>
              </a:spcBef>
              <a:spcAft>
                <a:spcPts val="0"/>
              </a:spcAft>
              <a:buClr>
                <a:schemeClr val="accent1"/>
              </a:buClr>
              <a:buSzPts val="3500"/>
              <a:buNone/>
              <a:defRPr>
                <a:solidFill>
                  <a:schemeClr val="accent1"/>
                </a:solidFill>
              </a:defRPr>
            </a:lvl3pPr>
            <a:lvl4pPr lvl="3" algn="l">
              <a:lnSpc>
                <a:spcPct val="100000"/>
              </a:lnSpc>
              <a:spcBef>
                <a:spcPts val="0"/>
              </a:spcBef>
              <a:spcAft>
                <a:spcPts val="0"/>
              </a:spcAft>
              <a:buClr>
                <a:schemeClr val="accent1"/>
              </a:buClr>
              <a:buSzPts val="3500"/>
              <a:buNone/>
              <a:defRPr>
                <a:solidFill>
                  <a:schemeClr val="accent1"/>
                </a:solidFill>
              </a:defRPr>
            </a:lvl4pPr>
            <a:lvl5pPr lvl="4" algn="l">
              <a:lnSpc>
                <a:spcPct val="100000"/>
              </a:lnSpc>
              <a:spcBef>
                <a:spcPts val="0"/>
              </a:spcBef>
              <a:spcAft>
                <a:spcPts val="0"/>
              </a:spcAft>
              <a:buClr>
                <a:schemeClr val="accent1"/>
              </a:buClr>
              <a:buSzPts val="3500"/>
              <a:buNone/>
              <a:defRPr>
                <a:solidFill>
                  <a:schemeClr val="accent1"/>
                </a:solidFill>
              </a:defRPr>
            </a:lvl5pPr>
            <a:lvl6pPr lvl="5" algn="l">
              <a:lnSpc>
                <a:spcPct val="100000"/>
              </a:lnSpc>
              <a:spcBef>
                <a:spcPts val="0"/>
              </a:spcBef>
              <a:spcAft>
                <a:spcPts val="0"/>
              </a:spcAft>
              <a:buClr>
                <a:schemeClr val="accent1"/>
              </a:buClr>
              <a:buSzPts val="3500"/>
              <a:buNone/>
              <a:defRPr>
                <a:solidFill>
                  <a:schemeClr val="accent1"/>
                </a:solidFill>
              </a:defRPr>
            </a:lvl6pPr>
            <a:lvl7pPr lvl="6" algn="l">
              <a:lnSpc>
                <a:spcPct val="100000"/>
              </a:lnSpc>
              <a:spcBef>
                <a:spcPts val="0"/>
              </a:spcBef>
              <a:spcAft>
                <a:spcPts val="0"/>
              </a:spcAft>
              <a:buClr>
                <a:schemeClr val="accent1"/>
              </a:buClr>
              <a:buSzPts val="3500"/>
              <a:buNone/>
              <a:defRPr>
                <a:solidFill>
                  <a:schemeClr val="accent1"/>
                </a:solidFill>
              </a:defRPr>
            </a:lvl7pPr>
            <a:lvl8pPr lvl="7" algn="l">
              <a:lnSpc>
                <a:spcPct val="100000"/>
              </a:lnSpc>
              <a:spcBef>
                <a:spcPts val="0"/>
              </a:spcBef>
              <a:spcAft>
                <a:spcPts val="0"/>
              </a:spcAft>
              <a:buClr>
                <a:schemeClr val="accent1"/>
              </a:buClr>
              <a:buSzPts val="3500"/>
              <a:buNone/>
              <a:defRPr>
                <a:solidFill>
                  <a:schemeClr val="accent1"/>
                </a:solidFill>
              </a:defRPr>
            </a:lvl8pPr>
            <a:lvl9pPr lvl="8" algn="l">
              <a:lnSpc>
                <a:spcPct val="100000"/>
              </a:lnSpc>
              <a:spcBef>
                <a:spcPts val="0"/>
              </a:spcBef>
              <a:spcAft>
                <a:spcPts val="0"/>
              </a:spcAft>
              <a:buClr>
                <a:schemeClr val="accent1"/>
              </a:buClr>
              <a:buSzPts val="3500"/>
              <a:buNone/>
              <a:defRPr>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
    <p:bg>
      <p:bgPr>
        <a:solidFill>
          <a:schemeClr val="dk1"/>
        </a:solidFill>
      </p:bgPr>
    </p:bg>
    <p:spTree>
      <p:nvGrpSpPr>
        <p:cNvPr id="220" name="Shape 220"/>
        <p:cNvGrpSpPr/>
        <p:nvPr/>
      </p:nvGrpSpPr>
      <p:grpSpPr>
        <a:xfrm>
          <a:off x="0" y="0"/>
          <a:ext cx="0" cy="0"/>
          <a:chOff x="0" y="0"/>
          <a:chExt cx="0" cy="0"/>
        </a:xfrm>
      </p:grpSpPr>
      <p:sp>
        <p:nvSpPr>
          <p:cNvPr id="221" name="Google Shape;221;p57"/>
          <p:cNvSpPr txBox="1"/>
          <p:nvPr/>
        </p:nvSpPr>
        <p:spPr>
          <a:xfrm>
            <a:off x="4434900" y="1574750"/>
            <a:ext cx="4709100" cy="3508500"/>
          </a:xfrm>
          <a:prstGeom prst="rect">
            <a:avLst/>
          </a:prstGeom>
          <a:noFill/>
          <a:ln>
            <a:noFill/>
          </a:ln>
        </p:spPr>
        <p:txBody>
          <a:bodyPr anchorCtr="0" anchor="t" bIns="91425" lIns="91425" spcFirstLastPara="1" rIns="91425" wrap="square" tIns="91425">
            <a:noAutofit/>
          </a:bodyPr>
          <a:lstStyle/>
          <a:p>
            <a:pPr indent="0" lvl="0" marL="0" marR="0" rtl="0" algn="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222" name="Google Shape;222;p5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3500"/>
              <a:buNone/>
              <a:defRPr>
                <a:solidFill>
                  <a:schemeClr val="accent1"/>
                </a:solidFill>
              </a:defRPr>
            </a:lvl1pPr>
            <a:lvl2pPr lvl="1" algn="l">
              <a:lnSpc>
                <a:spcPct val="100000"/>
              </a:lnSpc>
              <a:spcBef>
                <a:spcPts val="0"/>
              </a:spcBef>
              <a:spcAft>
                <a:spcPts val="0"/>
              </a:spcAft>
              <a:buClr>
                <a:schemeClr val="accent1"/>
              </a:buClr>
              <a:buSzPts val="3500"/>
              <a:buNone/>
              <a:defRPr>
                <a:solidFill>
                  <a:schemeClr val="accent1"/>
                </a:solidFill>
              </a:defRPr>
            </a:lvl2pPr>
            <a:lvl3pPr lvl="2" algn="l">
              <a:lnSpc>
                <a:spcPct val="100000"/>
              </a:lnSpc>
              <a:spcBef>
                <a:spcPts val="0"/>
              </a:spcBef>
              <a:spcAft>
                <a:spcPts val="0"/>
              </a:spcAft>
              <a:buClr>
                <a:schemeClr val="accent1"/>
              </a:buClr>
              <a:buSzPts val="3500"/>
              <a:buNone/>
              <a:defRPr>
                <a:solidFill>
                  <a:schemeClr val="accent1"/>
                </a:solidFill>
              </a:defRPr>
            </a:lvl3pPr>
            <a:lvl4pPr lvl="3" algn="l">
              <a:lnSpc>
                <a:spcPct val="100000"/>
              </a:lnSpc>
              <a:spcBef>
                <a:spcPts val="0"/>
              </a:spcBef>
              <a:spcAft>
                <a:spcPts val="0"/>
              </a:spcAft>
              <a:buClr>
                <a:schemeClr val="accent1"/>
              </a:buClr>
              <a:buSzPts val="3500"/>
              <a:buNone/>
              <a:defRPr>
                <a:solidFill>
                  <a:schemeClr val="accent1"/>
                </a:solidFill>
              </a:defRPr>
            </a:lvl4pPr>
            <a:lvl5pPr lvl="4" algn="l">
              <a:lnSpc>
                <a:spcPct val="100000"/>
              </a:lnSpc>
              <a:spcBef>
                <a:spcPts val="0"/>
              </a:spcBef>
              <a:spcAft>
                <a:spcPts val="0"/>
              </a:spcAft>
              <a:buClr>
                <a:schemeClr val="accent1"/>
              </a:buClr>
              <a:buSzPts val="3500"/>
              <a:buNone/>
              <a:defRPr>
                <a:solidFill>
                  <a:schemeClr val="accent1"/>
                </a:solidFill>
              </a:defRPr>
            </a:lvl5pPr>
            <a:lvl6pPr lvl="5" algn="l">
              <a:lnSpc>
                <a:spcPct val="100000"/>
              </a:lnSpc>
              <a:spcBef>
                <a:spcPts val="0"/>
              </a:spcBef>
              <a:spcAft>
                <a:spcPts val="0"/>
              </a:spcAft>
              <a:buClr>
                <a:schemeClr val="accent1"/>
              </a:buClr>
              <a:buSzPts val="3500"/>
              <a:buNone/>
              <a:defRPr>
                <a:solidFill>
                  <a:schemeClr val="accent1"/>
                </a:solidFill>
              </a:defRPr>
            </a:lvl6pPr>
            <a:lvl7pPr lvl="6" algn="l">
              <a:lnSpc>
                <a:spcPct val="100000"/>
              </a:lnSpc>
              <a:spcBef>
                <a:spcPts val="0"/>
              </a:spcBef>
              <a:spcAft>
                <a:spcPts val="0"/>
              </a:spcAft>
              <a:buClr>
                <a:schemeClr val="accent1"/>
              </a:buClr>
              <a:buSzPts val="3500"/>
              <a:buNone/>
              <a:defRPr>
                <a:solidFill>
                  <a:schemeClr val="accent1"/>
                </a:solidFill>
              </a:defRPr>
            </a:lvl7pPr>
            <a:lvl8pPr lvl="7" algn="l">
              <a:lnSpc>
                <a:spcPct val="100000"/>
              </a:lnSpc>
              <a:spcBef>
                <a:spcPts val="0"/>
              </a:spcBef>
              <a:spcAft>
                <a:spcPts val="0"/>
              </a:spcAft>
              <a:buClr>
                <a:schemeClr val="accent1"/>
              </a:buClr>
              <a:buSzPts val="3500"/>
              <a:buNone/>
              <a:defRPr>
                <a:solidFill>
                  <a:schemeClr val="accent1"/>
                </a:solidFill>
              </a:defRPr>
            </a:lvl8pPr>
            <a:lvl9pPr lvl="8" algn="l">
              <a:lnSpc>
                <a:spcPct val="100000"/>
              </a:lnSpc>
              <a:spcBef>
                <a:spcPts val="0"/>
              </a:spcBef>
              <a:spcAft>
                <a:spcPts val="0"/>
              </a:spcAft>
              <a:buClr>
                <a:schemeClr val="accent1"/>
              </a:buClr>
              <a:buSzPts val="3500"/>
              <a:buNone/>
              <a:defRPr>
                <a:solidFill>
                  <a:schemeClr val="accent1"/>
                </a:solidFill>
              </a:defRPr>
            </a:lvl9pPr>
          </a:lstStyle>
          <a:p/>
        </p:txBody>
      </p:sp>
      <p:sp>
        <p:nvSpPr>
          <p:cNvPr id="223" name="Google Shape;223;p57"/>
          <p:cNvSpPr txBox="1"/>
          <p:nvPr>
            <p:ph idx="2" type="title"/>
          </p:nvPr>
        </p:nvSpPr>
        <p:spPr>
          <a:xfrm>
            <a:off x="731342" y="2905242"/>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4" name="Google Shape;224;p57"/>
          <p:cNvSpPr txBox="1"/>
          <p:nvPr>
            <p:ph idx="1" type="subTitle"/>
          </p:nvPr>
        </p:nvSpPr>
        <p:spPr>
          <a:xfrm>
            <a:off x="731342" y="341556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5" name="Google Shape;225;p57"/>
          <p:cNvSpPr txBox="1"/>
          <p:nvPr>
            <p:ph idx="3" type="title"/>
          </p:nvPr>
        </p:nvSpPr>
        <p:spPr>
          <a:xfrm>
            <a:off x="3430611" y="2905242"/>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6" name="Google Shape;226;p57"/>
          <p:cNvSpPr txBox="1"/>
          <p:nvPr>
            <p:ph idx="4" type="subTitle"/>
          </p:nvPr>
        </p:nvSpPr>
        <p:spPr>
          <a:xfrm>
            <a:off x="3430611" y="341556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7" name="Google Shape;227;p57"/>
          <p:cNvSpPr txBox="1"/>
          <p:nvPr>
            <p:ph idx="5" type="title"/>
          </p:nvPr>
        </p:nvSpPr>
        <p:spPr>
          <a:xfrm>
            <a:off x="6129887" y="2905242"/>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8" name="Google Shape;228;p57"/>
          <p:cNvSpPr txBox="1"/>
          <p:nvPr>
            <p:ph idx="6" type="subTitle"/>
          </p:nvPr>
        </p:nvSpPr>
        <p:spPr>
          <a:xfrm>
            <a:off x="6129887" y="341556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8" name="Shape 18"/>
        <p:cNvGrpSpPr/>
        <p:nvPr/>
      </p:nvGrpSpPr>
      <p:grpSpPr>
        <a:xfrm>
          <a:off x="0" y="0"/>
          <a:ext cx="0" cy="0"/>
          <a:chOff x="0" y="0"/>
          <a:chExt cx="0" cy="0"/>
        </a:xfrm>
      </p:grpSpPr>
      <p:sp>
        <p:nvSpPr>
          <p:cNvPr id="19" name="Google Shape;19;p31"/>
          <p:cNvSpPr txBox="1"/>
          <p:nvPr/>
        </p:nvSpPr>
        <p:spPr>
          <a:xfrm rot="5400000">
            <a:off x="-1536625" y="2730450"/>
            <a:ext cx="36825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/(AI)/(AI)/</a:t>
            </a:r>
            <a:endParaRPr b="0" i="0" sz="1400" u="none" cap="none" strike="noStrike">
              <a:solidFill>
                <a:srgbClr val="000000"/>
              </a:solidFill>
              <a:latin typeface="Arial"/>
              <a:ea typeface="Arial"/>
              <a:cs typeface="Arial"/>
              <a:sym typeface="Arial"/>
            </a:endParaRPr>
          </a:p>
        </p:txBody>
      </p:sp>
      <p:sp>
        <p:nvSpPr>
          <p:cNvPr id="20" name="Google Shape;20;p31"/>
          <p:cNvSpPr/>
          <p:nvPr/>
        </p:nvSpPr>
        <p:spPr>
          <a:xfrm>
            <a:off x="712400" y="1091150"/>
            <a:ext cx="7716600" cy="405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1"/>
          <p:cNvSpPr txBox="1"/>
          <p:nvPr>
            <p:ph idx="1" type="subTitle"/>
          </p:nvPr>
        </p:nvSpPr>
        <p:spPr>
          <a:xfrm>
            <a:off x="918600" y="1071750"/>
            <a:ext cx="7306800" cy="359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400"/>
              <a:buFont typeface="Raleway"/>
              <a:buAutoNum type="arabicPeriod"/>
              <a:defRPr sz="1200">
                <a:solidFill>
                  <a:schemeClr val="accent2"/>
                </a:solidFill>
              </a:defRPr>
            </a:lvl1pPr>
            <a:lvl2pPr lvl="1" algn="l">
              <a:lnSpc>
                <a:spcPct val="100000"/>
              </a:lnSpc>
              <a:spcBef>
                <a:spcPts val="0"/>
              </a:spcBef>
              <a:spcAft>
                <a:spcPts val="0"/>
              </a:spcAft>
              <a:buClr>
                <a:schemeClr val="accent2"/>
              </a:buClr>
              <a:buSzPts val="1400"/>
              <a:buChar char="●"/>
              <a:defRPr sz="1200">
                <a:solidFill>
                  <a:schemeClr val="accent2"/>
                </a:solidFill>
              </a:defRPr>
            </a:lvl2pPr>
            <a:lvl3pPr lvl="2" algn="ctr">
              <a:lnSpc>
                <a:spcPct val="100000"/>
              </a:lnSpc>
              <a:spcBef>
                <a:spcPts val="0"/>
              </a:spcBef>
              <a:spcAft>
                <a:spcPts val="0"/>
              </a:spcAft>
              <a:buClr>
                <a:schemeClr val="accent2"/>
              </a:buClr>
              <a:buSzPts val="1400"/>
              <a:buAutoNum type="romanLcPeriod"/>
              <a:defRPr>
                <a:solidFill>
                  <a:schemeClr val="accent2"/>
                </a:solidFill>
              </a:defRPr>
            </a:lvl3pPr>
            <a:lvl4pPr lvl="3" algn="ctr">
              <a:lnSpc>
                <a:spcPct val="100000"/>
              </a:lnSpc>
              <a:spcBef>
                <a:spcPts val="0"/>
              </a:spcBef>
              <a:spcAft>
                <a:spcPts val="0"/>
              </a:spcAft>
              <a:buClr>
                <a:schemeClr val="accent2"/>
              </a:buClr>
              <a:buSzPts val="1400"/>
              <a:buAutoNum type="arabicPeriod"/>
              <a:defRPr>
                <a:solidFill>
                  <a:schemeClr val="accent2"/>
                </a:solidFill>
              </a:defRPr>
            </a:lvl4pPr>
            <a:lvl5pPr lvl="4" algn="ctr">
              <a:lnSpc>
                <a:spcPct val="100000"/>
              </a:lnSpc>
              <a:spcBef>
                <a:spcPts val="0"/>
              </a:spcBef>
              <a:spcAft>
                <a:spcPts val="0"/>
              </a:spcAft>
              <a:buClr>
                <a:schemeClr val="accent2"/>
              </a:buClr>
              <a:buSzPts val="1400"/>
              <a:buAutoNum type="alphaLcPeriod"/>
              <a:defRPr>
                <a:solidFill>
                  <a:schemeClr val="accent2"/>
                </a:solidFill>
              </a:defRPr>
            </a:lvl5pPr>
            <a:lvl6pPr lvl="5" algn="ctr">
              <a:lnSpc>
                <a:spcPct val="100000"/>
              </a:lnSpc>
              <a:spcBef>
                <a:spcPts val="0"/>
              </a:spcBef>
              <a:spcAft>
                <a:spcPts val="0"/>
              </a:spcAft>
              <a:buClr>
                <a:schemeClr val="accent2"/>
              </a:buClr>
              <a:buSzPts val="1400"/>
              <a:buAutoNum type="romanLcPeriod"/>
              <a:defRPr>
                <a:solidFill>
                  <a:schemeClr val="accent2"/>
                </a:solidFill>
              </a:defRPr>
            </a:lvl6pPr>
            <a:lvl7pPr lvl="6" algn="ctr">
              <a:lnSpc>
                <a:spcPct val="100000"/>
              </a:lnSpc>
              <a:spcBef>
                <a:spcPts val="0"/>
              </a:spcBef>
              <a:spcAft>
                <a:spcPts val="0"/>
              </a:spcAft>
              <a:buClr>
                <a:schemeClr val="accent2"/>
              </a:buClr>
              <a:buSzPts val="1400"/>
              <a:buAutoNum type="arabicPeriod"/>
              <a:defRPr>
                <a:solidFill>
                  <a:schemeClr val="accent2"/>
                </a:solidFill>
              </a:defRPr>
            </a:lvl7pPr>
            <a:lvl8pPr lvl="7" algn="ctr">
              <a:lnSpc>
                <a:spcPct val="100000"/>
              </a:lnSpc>
              <a:spcBef>
                <a:spcPts val="0"/>
              </a:spcBef>
              <a:spcAft>
                <a:spcPts val="0"/>
              </a:spcAft>
              <a:buClr>
                <a:schemeClr val="accent2"/>
              </a:buClr>
              <a:buSzPts val="1400"/>
              <a:buAutoNum type="alphaLcPeriod"/>
              <a:defRPr>
                <a:solidFill>
                  <a:schemeClr val="accent2"/>
                </a:solidFill>
              </a:defRPr>
            </a:lvl8pPr>
            <a:lvl9pPr lvl="8" algn="ctr">
              <a:lnSpc>
                <a:spcPct val="100000"/>
              </a:lnSpc>
              <a:spcBef>
                <a:spcPts val="0"/>
              </a:spcBef>
              <a:spcAft>
                <a:spcPts val="0"/>
              </a:spcAft>
              <a:buClr>
                <a:schemeClr val="accent2"/>
              </a:buClr>
              <a:buSzPts val="1400"/>
              <a:buAutoNum type="romanLcPeriod"/>
              <a:defRPr>
                <a:solidFill>
                  <a:schemeClr val="accent2"/>
                </a:solidFill>
              </a:defRPr>
            </a:lvl9pPr>
          </a:lstStyle>
          <a:p/>
        </p:txBody>
      </p:sp>
      <p:sp>
        <p:nvSpPr>
          <p:cNvPr id="22" name="Google Shape;22;p3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9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dk1"/>
        </a:solidFill>
      </p:bgPr>
    </p:bg>
    <p:spTree>
      <p:nvGrpSpPr>
        <p:cNvPr id="229" name="Shape 229"/>
        <p:cNvGrpSpPr/>
        <p:nvPr/>
      </p:nvGrpSpPr>
      <p:grpSpPr>
        <a:xfrm>
          <a:off x="0" y="0"/>
          <a:ext cx="0" cy="0"/>
          <a:chOff x="0" y="0"/>
          <a:chExt cx="0" cy="0"/>
        </a:xfrm>
      </p:grpSpPr>
      <p:sp>
        <p:nvSpPr>
          <p:cNvPr id="230" name="Google Shape;230;p58"/>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231" name="Google Shape;231;p58"/>
          <p:cNvSpPr txBox="1"/>
          <p:nvPr/>
        </p:nvSpPr>
        <p:spPr>
          <a:xfrm>
            <a:off x="22675" y="3985092"/>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232" name="Google Shape;232;p58"/>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233" name="Google Shape;233;p58"/>
          <p:cNvSpPr/>
          <p:nvPr/>
        </p:nvSpPr>
        <p:spPr>
          <a:xfrm>
            <a:off x="712400" y="1168200"/>
            <a:ext cx="7716600" cy="344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8"/>
          <p:cNvSpPr txBox="1"/>
          <p:nvPr>
            <p:ph type="title"/>
          </p:nvPr>
        </p:nvSpPr>
        <p:spPr>
          <a:xfrm>
            <a:off x="1195863" y="1454250"/>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5" name="Google Shape;235;p58"/>
          <p:cNvSpPr txBox="1"/>
          <p:nvPr>
            <p:ph idx="1" type="subTitle"/>
          </p:nvPr>
        </p:nvSpPr>
        <p:spPr>
          <a:xfrm>
            <a:off x="1195863" y="2040775"/>
            <a:ext cx="2867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6" name="Google Shape;236;p58"/>
          <p:cNvSpPr txBox="1"/>
          <p:nvPr>
            <p:ph idx="2" type="title"/>
          </p:nvPr>
        </p:nvSpPr>
        <p:spPr>
          <a:xfrm>
            <a:off x="5081043" y="1454250"/>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7" name="Google Shape;237;p58"/>
          <p:cNvSpPr txBox="1"/>
          <p:nvPr>
            <p:ph idx="3" type="subTitle"/>
          </p:nvPr>
        </p:nvSpPr>
        <p:spPr>
          <a:xfrm>
            <a:off x="5081043" y="2040775"/>
            <a:ext cx="2867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8" name="Google Shape;238;p58"/>
          <p:cNvSpPr txBox="1"/>
          <p:nvPr>
            <p:ph idx="4" type="title"/>
          </p:nvPr>
        </p:nvSpPr>
        <p:spPr>
          <a:xfrm>
            <a:off x="1195863" y="3268650"/>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9" name="Google Shape;239;p58"/>
          <p:cNvSpPr txBox="1"/>
          <p:nvPr>
            <p:ph idx="5" type="subTitle"/>
          </p:nvPr>
        </p:nvSpPr>
        <p:spPr>
          <a:xfrm>
            <a:off x="1195863" y="3855175"/>
            <a:ext cx="2867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0" name="Google Shape;240;p58"/>
          <p:cNvSpPr txBox="1"/>
          <p:nvPr>
            <p:ph idx="6" type="title"/>
          </p:nvPr>
        </p:nvSpPr>
        <p:spPr>
          <a:xfrm>
            <a:off x="5081043" y="3268650"/>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1" name="Google Shape;241;p58"/>
          <p:cNvSpPr txBox="1"/>
          <p:nvPr>
            <p:ph idx="7" type="subTitle"/>
          </p:nvPr>
        </p:nvSpPr>
        <p:spPr>
          <a:xfrm>
            <a:off x="5081043" y="3855175"/>
            <a:ext cx="2867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2" name="Google Shape;242;p58"/>
          <p:cNvSpPr txBox="1"/>
          <p:nvPr>
            <p:ph idx="8"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243" name="Shape 243"/>
        <p:cNvGrpSpPr/>
        <p:nvPr/>
      </p:nvGrpSpPr>
      <p:grpSpPr>
        <a:xfrm>
          <a:off x="0" y="0"/>
          <a:ext cx="0" cy="0"/>
          <a:chOff x="0" y="0"/>
          <a:chExt cx="0" cy="0"/>
        </a:xfrm>
      </p:grpSpPr>
      <p:sp>
        <p:nvSpPr>
          <p:cNvPr id="244" name="Google Shape;244;p59"/>
          <p:cNvSpPr txBox="1"/>
          <p:nvPr/>
        </p:nvSpPr>
        <p:spPr>
          <a:xfrm rot="5400000">
            <a:off x="-1274000" y="2227883"/>
            <a:ext cx="36825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/(AI)/(AI)/</a:t>
            </a:r>
            <a:endParaRPr b="0" i="0" sz="1400" u="none" cap="none" strike="noStrike">
              <a:solidFill>
                <a:srgbClr val="000000"/>
              </a:solidFill>
              <a:latin typeface="Arial"/>
              <a:ea typeface="Arial"/>
              <a:cs typeface="Arial"/>
              <a:sym typeface="Arial"/>
            </a:endParaRPr>
          </a:p>
        </p:txBody>
      </p:sp>
      <p:sp>
        <p:nvSpPr>
          <p:cNvPr id="245" name="Google Shape;245;p59"/>
          <p:cNvSpPr txBox="1"/>
          <p:nvPr/>
        </p:nvSpPr>
        <p:spPr>
          <a:xfrm rot="5400000">
            <a:off x="6769175" y="2380283"/>
            <a:ext cx="3682500" cy="11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/(AI)/(AI)/</a:t>
            </a:r>
            <a:endParaRPr b="0" i="0" sz="1400" u="none" cap="none" strike="noStrike">
              <a:solidFill>
                <a:srgbClr val="000000"/>
              </a:solidFill>
              <a:latin typeface="Arial"/>
              <a:ea typeface="Arial"/>
              <a:cs typeface="Arial"/>
              <a:sym typeface="Arial"/>
            </a:endParaRPr>
          </a:p>
        </p:txBody>
      </p:sp>
      <p:sp>
        <p:nvSpPr>
          <p:cNvPr id="246" name="Google Shape;246;p59"/>
          <p:cNvSpPr txBox="1"/>
          <p:nvPr>
            <p:ph type="title"/>
          </p:nvPr>
        </p:nvSpPr>
        <p:spPr>
          <a:xfrm>
            <a:off x="720000" y="1835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7" name="Google Shape;247;p59"/>
          <p:cNvSpPr txBox="1"/>
          <p:nvPr>
            <p:ph idx="1" type="subTitle"/>
          </p:nvPr>
        </p:nvSpPr>
        <p:spPr>
          <a:xfrm>
            <a:off x="720000" y="23455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8" name="Google Shape;248;p59"/>
          <p:cNvSpPr txBox="1"/>
          <p:nvPr>
            <p:ph idx="2" type="title"/>
          </p:nvPr>
        </p:nvSpPr>
        <p:spPr>
          <a:xfrm>
            <a:off x="3419269" y="1835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9" name="Google Shape;249;p59"/>
          <p:cNvSpPr txBox="1"/>
          <p:nvPr>
            <p:ph idx="3" type="subTitle"/>
          </p:nvPr>
        </p:nvSpPr>
        <p:spPr>
          <a:xfrm>
            <a:off x="3419269" y="23455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0" name="Google Shape;250;p59"/>
          <p:cNvSpPr txBox="1"/>
          <p:nvPr>
            <p:ph idx="4" type="title"/>
          </p:nvPr>
        </p:nvSpPr>
        <p:spPr>
          <a:xfrm>
            <a:off x="720000" y="3618817"/>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1" name="Google Shape;251;p59"/>
          <p:cNvSpPr txBox="1"/>
          <p:nvPr>
            <p:ph idx="5" type="subTitle"/>
          </p:nvPr>
        </p:nvSpPr>
        <p:spPr>
          <a:xfrm>
            <a:off x="720000" y="4129142"/>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2" name="Google Shape;252;p59"/>
          <p:cNvSpPr txBox="1"/>
          <p:nvPr>
            <p:ph idx="6" type="title"/>
          </p:nvPr>
        </p:nvSpPr>
        <p:spPr>
          <a:xfrm>
            <a:off x="3419269" y="3618817"/>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3" name="Google Shape;253;p59"/>
          <p:cNvSpPr txBox="1"/>
          <p:nvPr>
            <p:ph idx="7" type="subTitle"/>
          </p:nvPr>
        </p:nvSpPr>
        <p:spPr>
          <a:xfrm>
            <a:off x="3419269" y="4129142"/>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4" name="Google Shape;254;p59"/>
          <p:cNvSpPr txBox="1"/>
          <p:nvPr>
            <p:ph idx="8" type="title"/>
          </p:nvPr>
        </p:nvSpPr>
        <p:spPr>
          <a:xfrm>
            <a:off x="6118545" y="1835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5" name="Google Shape;255;p59"/>
          <p:cNvSpPr txBox="1"/>
          <p:nvPr>
            <p:ph idx="9" type="subTitle"/>
          </p:nvPr>
        </p:nvSpPr>
        <p:spPr>
          <a:xfrm>
            <a:off x="6118545" y="23455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6" name="Google Shape;256;p59"/>
          <p:cNvSpPr txBox="1"/>
          <p:nvPr>
            <p:ph idx="13" type="title"/>
          </p:nvPr>
        </p:nvSpPr>
        <p:spPr>
          <a:xfrm>
            <a:off x="6118545" y="3618817"/>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7" name="Google Shape;257;p59"/>
          <p:cNvSpPr txBox="1"/>
          <p:nvPr>
            <p:ph idx="14" type="subTitle"/>
          </p:nvPr>
        </p:nvSpPr>
        <p:spPr>
          <a:xfrm>
            <a:off x="6118545" y="4129142"/>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8" name="Google Shape;258;p59"/>
          <p:cNvSpPr txBox="1"/>
          <p:nvPr>
            <p:ph idx="15"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dk1"/>
        </a:solidFill>
      </p:bgPr>
    </p:bg>
    <p:spTree>
      <p:nvGrpSpPr>
        <p:cNvPr id="259" name="Shape 259"/>
        <p:cNvGrpSpPr/>
        <p:nvPr/>
      </p:nvGrpSpPr>
      <p:grpSpPr>
        <a:xfrm>
          <a:off x="0" y="0"/>
          <a:ext cx="0" cy="0"/>
          <a:chOff x="0" y="0"/>
          <a:chExt cx="0" cy="0"/>
        </a:xfrm>
      </p:grpSpPr>
      <p:grpSp>
        <p:nvGrpSpPr>
          <p:cNvPr id="260" name="Google Shape;260;p60"/>
          <p:cNvGrpSpPr/>
          <p:nvPr/>
        </p:nvGrpSpPr>
        <p:grpSpPr>
          <a:xfrm>
            <a:off x="-457433" y="534990"/>
            <a:ext cx="2192659" cy="557097"/>
            <a:chOff x="2641350" y="846250"/>
            <a:chExt cx="413600" cy="105075"/>
          </a:xfrm>
        </p:grpSpPr>
        <p:sp>
          <p:nvSpPr>
            <p:cNvPr id="261" name="Google Shape;261;p60"/>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0"/>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0"/>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0"/>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60"/>
          <p:cNvGrpSpPr/>
          <p:nvPr/>
        </p:nvGrpSpPr>
        <p:grpSpPr>
          <a:xfrm>
            <a:off x="2881200" y="4514854"/>
            <a:ext cx="3397850" cy="187275"/>
            <a:chOff x="-3237675" y="-1132050"/>
            <a:chExt cx="3397850" cy="187275"/>
          </a:xfrm>
        </p:grpSpPr>
        <p:sp>
          <p:nvSpPr>
            <p:cNvPr id="266" name="Google Shape;266;p60"/>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0"/>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0"/>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0"/>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0"/>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0"/>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0"/>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0"/>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0"/>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 name="Google Shape;275;p60"/>
          <p:cNvSpPr txBox="1"/>
          <p:nvPr/>
        </p:nvSpPr>
        <p:spPr>
          <a:xfrm>
            <a:off x="7751741" y="0"/>
            <a:ext cx="2370600" cy="5143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1"/>
        </a:solidFill>
      </p:bgPr>
    </p:bg>
    <p:spTree>
      <p:nvGrpSpPr>
        <p:cNvPr id="276" name="Shape 276"/>
        <p:cNvGrpSpPr/>
        <p:nvPr/>
      </p:nvGrpSpPr>
      <p:grpSpPr>
        <a:xfrm>
          <a:off x="0" y="0"/>
          <a:ext cx="0" cy="0"/>
          <a:chOff x="0" y="0"/>
          <a:chExt cx="0" cy="0"/>
        </a:xfrm>
      </p:grpSpPr>
      <p:sp>
        <p:nvSpPr>
          <p:cNvPr id="277" name="Google Shape;277;p61"/>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dk1"/>
                </a:solidFill>
                <a:latin typeface="Bebas Neue"/>
                <a:ea typeface="Bebas Neue"/>
                <a:cs typeface="Bebas Neue"/>
                <a:sym typeface="Bebas Neue"/>
              </a:rPr>
              <a:t>ARTIFICIAL INTELLIGENCE (AI)</a:t>
            </a:r>
            <a:endParaRPr b="0" i="0" sz="1400" u="none" cap="none" strike="noStrike">
              <a:solidFill>
                <a:schemeClr val="dk1"/>
              </a:solidFill>
              <a:latin typeface="Nunito"/>
              <a:ea typeface="Nunito"/>
              <a:cs typeface="Nunito"/>
              <a:sym typeface="Nunito"/>
            </a:endParaRPr>
          </a:p>
        </p:txBody>
      </p:sp>
      <p:sp>
        <p:nvSpPr>
          <p:cNvPr id="278" name="Google Shape;278;p61"/>
          <p:cNvSpPr txBox="1"/>
          <p:nvPr/>
        </p:nvSpPr>
        <p:spPr>
          <a:xfrm>
            <a:off x="22675" y="3985092"/>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dk1"/>
                </a:solidFill>
                <a:latin typeface="Bebas Neue"/>
                <a:ea typeface="Bebas Neue"/>
                <a:cs typeface="Bebas Neue"/>
                <a:sym typeface="Bebas Neue"/>
              </a:rPr>
              <a:t>ARTIFICIAL INTELLIGENCE (AI)</a:t>
            </a:r>
            <a:endParaRPr b="0" i="0" sz="1400" u="none" cap="none" strike="noStrike">
              <a:solidFill>
                <a:schemeClr val="dk1"/>
              </a:solidFill>
              <a:latin typeface="Nunito"/>
              <a:ea typeface="Nunito"/>
              <a:cs typeface="Nunito"/>
              <a:sym typeface="Nunito"/>
            </a:endParaRPr>
          </a:p>
        </p:txBody>
      </p:sp>
      <p:sp>
        <p:nvSpPr>
          <p:cNvPr id="279" name="Google Shape;279;p61"/>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dk1"/>
                </a:solidFill>
                <a:latin typeface="Bebas Neue"/>
                <a:ea typeface="Bebas Neue"/>
                <a:cs typeface="Bebas Neue"/>
                <a:sym typeface="Bebas Neue"/>
              </a:rPr>
              <a:t>ARTIFICIAL INTELLIGENCE (AI)</a:t>
            </a:r>
            <a:endParaRPr b="0" i="0" sz="1400" u="none" cap="none" strike="noStrike">
              <a:solidFill>
                <a:schemeClr val="dk1"/>
              </a:solidFill>
              <a:latin typeface="Nunito"/>
              <a:ea typeface="Nunito"/>
              <a:cs typeface="Nunito"/>
              <a:sym typeface="Nunito"/>
            </a:endParaRPr>
          </a:p>
        </p:txBody>
      </p:sp>
      <p:sp>
        <p:nvSpPr>
          <p:cNvPr id="280" name="Google Shape;280;p61"/>
          <p:cNvSpPr/>
          <p:nvPr/>
        </p:nvSpPr>
        <p:spPr>
          <a:xfrm>
            <a:off x="708150" y="535050"/>
            <a:ext cx="7720800" cy="4073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1" name="Google Shape;281;p61"/>
          <p:cNvGrpSpPr/>
          <p:nvPr/>
        </p:nvGrpSpPr>
        <p:grpSpPr>
          <a:xfrm>
            <a:off x="419564" y="436857"/>
            <a:ext cx="772605" cy="196301"/>
            <a:chOff x="2641350" y="846250"/>
            <a:chExt cx="413600" cy="105075"/>
          </a:xfrm>
        </p:grpSpPr>
        <p:sp>
          <p:nvSpPr>
            <p:cNvPr id="282" name="Google Shape;282;p61"/>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1"/>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1"/>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61"/>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61"/>
          <p:cNvGrpSpPr/>
          <p:nvPr/>
        </p:nvGrpSpPr>
        <p:grpSpPr>
          <a:xfrm>
            <a:off x="7959731" y="436857"/>
            <a:ext cx="772605" cy="196301"/>
            <a:chOff x="2641350" y="846250"/>
            <a:chExt cx="413600" cy="105075"/>
          </a:xfrm>
        </p:grpSpPr>
        <p:sp>
          <p:nvSpPr>
            <p:cNvPr id="287" name="Google Shape;287;p61"/>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1"/>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1"/>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1"/>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94" name="Shape 294"/>
        <p:cNvGrpSpPr/>
        <p:nvPr/>
      </p:nvGrpSpPr>
      <p:grpSpPr>
        <a:xfrm>
          <a:off x="0" y="0"/>
          <a:ext cx="0" cy="0"/>
          <a:chOff x="0" y="0"/>
          <a:chExt cx="0" cy="0"/>
        </a:xfrm>
      </p:grpSpPr>
      <p:sp>
        <p:nvSpPr>
          <p:cNvPr id="295" name="Google Shape;295;p30"/>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96" name="Shape 29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1">
    <p:spTree>
      <p:nvGrpSpPr>
        <p:cNvPr id="23" name="Shape 23"/>
        <p:cNvGrpSpPr/>
        <p:nvPr/>
      </p:nvGrpSpPr>
      <p:grpSpPr>
        <a:xfrm>
          <a:off x="0" y="0"/>
          <a:ext cx="0" cy="0"/>
          <a:chOff x="0" y="0"/>
          <a:chExt cx="0" cy="0"/>
        </a:xfrm>
      </p:grpSpPr>
      <p:sp>
        <p:nvSpPr>
          <p:cNvPr id="24" name="Google Shape;24;p32"/>
          <p:cNvSpPr txBox="1"/>
          <p:nvPr>
            <p:ph type="title"/>
          </p:nvPr>
        </p:nvSpPr>
        <p:spPr>
          <a:xfrm>
            <a:off x="1362450" y="960656"/>
            <a:ext cx="6419100" cy="68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800"/>
              <a:buNone/>
              <a:defRPr b="1" sz="5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5" name="Google Shape;25;p32"/>
          <p:cNvSpPr txBox="1"/>
          <p:nvPr>
            <p:ph idx="1" type="subTitle"/>
          </p:nvPr>
        </p:nvSpPr>
        <p:spPr>
          <a:xfrm>
            <a:off x="2168075" y="1601952"/>
            <a:ext cx="4854300" cy="35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2"/>
          <p:cNvSpPr txBox="1"/>
          <p:nvPr>
            <p:ph idx="2" type="title"/>
          </p:nvPr>
        </p:nvSpPr>
        <p:spPr>
          <a:xfrm>
            <a:off x="1362450" y="2155189"/>
            <a:ext cx="6419100" cy="68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800"/>
              <a:buNone/>
              <a:defRPr b="1" sz="5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7" name="Google Shape;27;p32"/>
          <p:cNvSpPr txBox="1"/>
          <p:nvPr>
            <p:ph idx="3" type="subTitle"/>
          </p:nvPr>
        </p:nvSpPr>
        <p:spPr>
          <a:xfrm>
            <a:off x="2168075" y="2793248"/>
            <a:ext cx="4854300" cy="35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2"/>
          <p:cNvSpPr txBox="1"/>
          <p:nvPr>
            <p:ph idx="4" type="title"/>
          </p:nvPr>
        </p:nvSpPr>
        <p:spPr>
          <a:xfrm>
            <a:off x="1362450" y="3349722"/>
            <a:ext cx="6419100" cy="68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800"/>
              <a:buNone/>
              <a:defRPr b="1" sz="5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9" name="Google Shape;29;p32"/>
          <p:cNvSpPr txBox="1"/>
          <p:nvPr>
            <p:ph idx="5" type="subTitle"/>
          </p:nvPr>
        </p:nvSpPr>
        <p:spPr>
          <a:xfrm>
            <a:off x="2168075" y="3984544"/>
            <a:ext cx="4854300" cy="35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0" name="Google Shape;30;p32"/>
          <p:cNvCxnSpPr/>
          <p:nvPr/>
        </p:nvCxnSpPr>
        <p:spPr>
          <a:xfrm>
            <a:off x="729150" y="630000"/>
            <a:ext cx="5489100" cy="0"/>
          </a:xfrm>
          <a:prstGeom prst="straightConnector1">
            <a:avLst/>
          </a:prstGeom>
          <a:noFill/>
          <a:ln cap="flat" cmpd="sng" w="9525">
            <a:solidFill>
              <a:schemeClr val="dk1"/>
            </a:solidFill>
            <a:prstDash val="solid"/>
            <a:round/>
            <a:headEnd len="sm" w="sm" type="none"/>
            <a:tailEnd len="sm" w="sm" type="none"/>
          </a:ln>
        </p:spPr>
      </p:cxnSp>
      <p:sp>
        <p:nvSpPr>
          <p:cNvPr id="31" name="Google Shape;31;p32"/>
          <p:cNvSpPr/>
          <p:nvPr/>
        </p:nvSpPr>
        <p:spPr>
          <a:xfrm>
            <a:off x="-4800" y="4667650"/>
            <a:ext cx="9148800" cy="47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32" name="Shape 32"/>
        <p:cNvGrpSpPr/>
        <p:nvPr/>
      </p:nvGrpSpPr>
      <p:grpSpPr>
        <a:xfrm>
          <a:off x="0" y="0"/>
          <a:ext cx="0" cy="0"/>
          <a:chOff x="0" y="0"/>
          <a:chExt cx="0" cy="0"/>
        </a:xfrm>
      </p:grpSpPr>
      <p:sp>
        <p:nvSpPr>
          <p:cNvPr id="33" name="Google Shape;33;p33"/>
          <p:cNvSpPr txBox="1"/>
          <p:nvPr/>
        </p:nvSpPr>
        <p:spPr>
          <a:xfrm>
            <a:off x="5382500" y="1655900"/>
            <a:ext cx="3754200" cy="3508500"/>
          </a:xfrm>
          <a:prstGeom prst="rect">
            <a:avLst/>
          </a:prstGeom>
          <a:noFill/>
          <a:ln>
            <a:noFill/>
          </a:ln>
        </p:spPr>
        <p:txBody>
          <a:bodyPr anchorCtr="0" anchor="t" bIns="91425" lIns="91425" spcFirstLastPara="1" rIns="91425" wrap="square" tIns="91425">
            <a:noAutofit/>
          </a:bodyPr>
          <a:lstStyle/>
          <a:p>
            <a:pPr indent="0" lvl="0" marL="0" marR="0" rtl="0" algn="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34" name="Google Shape;34;p33"/>
          <p:cNvSpPr/>
          <p:nvPr/>
        </p:nvSpPr>
        <p:spPr>
          <a:xfrm>
            <a:off x="712400" y="1168200"/>
            <a:ext cx="7716600" cy="397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900"/>
              <a:buNone/>
              <a:defRPr sz="3900">
                <a:solidFill>
                  <a:schemeClr val="accent1"/>
                </a:solidFill>
              </a:defRPr>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p:cSld name="CUSTOM_2">
    <p:bg>
      <p:bgPr>
        <a:solidFill>
          <a:schemeClr val="dk1"/>
        </a:solidFill>
      </p:bgPr>
    </p:bg>
    <p:spTree>
      <p:nvGrpSpPr>
        <p:cNvPr id="36" name="Shape 36"/>
        <p:cNvGrpSpPr/>
        <p:nvPr/>
      </p:nvGrpSpPr>
      <p:grpSpPr>
        <a:xfrm>
          <a:off x="0" y="0"/>
          <a:ext cx="0" cy="0"/>
          <a:chOff x="0" y="0"/>
          <a:chExt cx="0" cy="0"/>
        </a:xfrm>
      </p:grpSpPr>
      <p:sp>
        <p:nvSpPr>
          <p:cNvPr id="37" name="Google Shape;37;p34"/>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38" name="Google Shape;38;p34"/>
          <p:cNvSpPr txBox="1"/>
          <p:nvPr/>
        </p:nvSpPr>
        <p:spPr>
          <a:xfrm>
            <a:off x="22675" y="3985092"/>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39" name="Google Shape;39;p34"/>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40" name="Google Shape;40;p3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9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1" name="Google Shape;41;p34"/>
          <p:cNvSpPr/>
          <p:nvPr/>
        </p:nvSpPr>
        <p:spPr>
          <a:xfrm>
            <a:off x="873363" y="1168200"/>
            <a:ext cx="4661700" cy="344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4"/>
          <p:cNvSpPr/>
          <p:nvPr/>
        </p:nvSpPr>
        <p:spPr>
          <a:xfrm>
            <a:off x="5781538" y="1168200"/>
            <a:ext cx="2489100" cy="344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43" name="Shape 43"/>
        <p:cNvGrpSpPr/>
        <p:nvPr/>
      </p:nvGrpSpPr>
      <p:grpSpPr>
        <a:xfrm>
          <a:off x="0" y="0"/>
          <a:ext cx="0" cy="0"/>
          <a:chOff x="0" y="0"/>
          <a:chExt cx="0" cy="0"/>
        </a:xfrm>
      </p:grpSpPr>
      <p:sp>
        <p:nvSpPr>
          <p:cNvPr id="44" name="Google Shape;44;p35"/>
          <p:cNvSpPr txBox="1"/>
          <p:nvPr/>
        </p:nvSpPr>
        <p:spPr>
          <a:xfrm>
            <a:off x="0" y="1635000"/>
            <a:ext cx="4709100" cy="3508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45" name="Google Shape;45;p35"/>
          <p:cNvSpPr txBox="1"/>
          <p:nvPr>
            <p:ph idx="1" type="subTitle"/>
          </p:nvPr>
        </p:nvSpPr>
        <p:spPr>
          <a:xfrm>
            <a:off x="2259450" y="1849425"/>
            <a:ext cx="4625100" cy="176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400"/>
              <a:buChar char="●"/>
              <a:defRPr>
                <a:solidFill>
                  <a:schemeClr val="accent2"/>
                </a:solidFill>
              </a:defRPr>
            </a:lvl1pPr>
            <a:lvl2pPr lvl="1" algn="ctr">
              <a:lnSpc>
                <a:spcPct val="100000"/>
              </a:lnSpc>
              <a:spcBef>
                <a:spcPts val="0"/>
              </a:spcBef>
              <a:spcAft>
                <a:spcPts val="0"/>
              </a:spcAft>
              <a:buClr>
                <a:schemeClr val="accent2"/>
              </a:buClr>
              <a:buSzPts val="1400"/>
              <a:buChar char="○"/>
              <a:defRPr>
                <a:solidFill>
                  <a:schemeClr val="accent2"/>
                </a:solidFill>
              </a:defRPr>
            </a:lvl2pPr>
            <a:lvl3pPr lvl="2" algn="ctr">
              <a:lnSpc>
                <a:spcPct val="100000"/>
              </a:lnSpc>
              <a:spcBef>
                <a:spcPts val="0"/>
              </a:spcBef>
              <a:spcAft>
                <a:spcPts val="0"/>
              </a:spcAft>
              <a:buClr>
                <a:schemeClr val="accent2"/>
              </a:buClr>
              <a:buSzPts val="1400"/>
              <a:buChar char="■"/>
              <a:defRPr>
                <a:solidFill>
                  <a:schemeClr val="accent2"/>
                </a:solidFill>
              </a:defRPr>
            </a:lvl3pPr>
            <a:lvl4pPr lvl="3" algn="ctr">
              <a:lnSpc>
                <a:spcPct val="100000"/>
              </a:lnSpc>
              <a:spcBef>
                <a:spcPts val="0"/>
              </a:spcBef>
              <a:spcAft>
                <a:spcPts val="0"/>
              </a:spcAft>
              <a:buClr>
                <a:schemeClr val="accent2"/>
              </a:buClr>
              <a:buSzPts val="1400"/>
              <a:buChar char="●"/>
              <a:defRPr>
                <a:solidFill>
                  <a:schemeClr val="accent2"/>
                </a:solidFill>
              </a:defRPr>
            </a:lvl4pPr>
            <a:lvl5pPr lvl="4" algn="ctr">
              <a:lnSpc>
                <a:spcPct val="100000"/>
              </a:lnSpc>
              <a:spcBef>
                <a:spcPts val="0"/>
              </a:spcBef>
              <a:spcAft>
                <a:spcPts val="0"/>
              </a:spcAft>
              <a:buClr>
                <a:schemeClr val="accent2"/>
              </a:buClr>
              <a:buSzPts val="1400"/>
              <a:buChar char="○"/>
              <a:defRPr>
                <a:solidFill>
                  <a:schemeClr val="accent2"/>
                </a:solidFill>
              </a:defRPr>
            </a:lvl5pPr>
            <a:lvl6pPr lvl="5" algn="ctr">
              <a:lnSpc>
                <a:spcPct val="100000"/>
              </a:lnSpc>
              <a:spcBef>
                <a:spcPts val="0"/>
              </a:spcBef>
              <a:spcAft>
                <a:spcPts val="0"/>
              </a:spcAft>
              <a:buClr>
                <a:schemeClr val="accent2"/>
              </a:buClr>
              <a:buSzPts val="1400"/>
              <a:buChar char="■"/>
              <a:defRPr>
                <a:solidFill>
                  <a:schemeClr val="accent2"/>
                </a:solidFill>
              </a:defRPr>
            </a:lvl6pPr>
            <a:lvl7pPr lvl="6" algn="ctr">
              <a:lnSpc>
                <a:spcPct val="100000"/>
              </a:lnSpc>
              <a:spcBef>
                <a:spcPts val="0"/>
              </a:spcBef>
              <a:spcAft>
                <a:spcPts val="0"/>
              </a:spcAft>
              <a:buClr>
                <a:schemeClr val="accent2"/>
              </a:buClr>
              <a:buSzPts val="1400"/>
              <a:buChar char="●"/>
              <a:defRPr>
                <a:solidFill>
                  <a:schemeClr val="accent2"/>
                </a:solidFill>
              </a:defRPr>
            </a:lvl7pPr>
            <a:lvl8pPr lvl="7" algn="ctr">
              <a:lnSpc>
                <a:spcPct val="100000"/>
              </a:lnSpc>
              <a:spcBef>
                <a:spcPts val="0"/>
              </a:spcBef>
              <a:spcAft>
                <a:spcPts val="0"/>
              </a:spcAft>
              <a:buClr>
                <a:schemeClr val="accent2"/>
              </a:buClr>
              <a:buSzPts val="1400"/>
              <a:buChar char="○"/>
              <a:defRPr>
                <a:solidFill>
                  <a:schemeClr val="accent2"/>
                </a:solidFill>
              </a:defRPr>
            </a:lvl8pPr>
            <a:lvl9pPr lvl="8" algn="ctr">
              <a:lnSpc>
                <a:spcPct val="100000"/>
              </a:lnSpc>
              <a:spcBef>
                <a:spcPts val="0"/>
              </a:spcBef>
              <a:spcAft>
                <a:spcPts val="0"/>
              </a:spcAft>
              <a:buClr>
                <a:schemeClr val="accent2"/>
              </a:buClr>
              <a:buSzPts val="1400"/>
              <a:buChar char="■"/>
              <a:defRPr>
                <a:solidFill>
                  <a:schemeClr val="accent2"/>
                </a:solidFill>
              </a:defRPr>
            </a:lvl9pPr>
          </a:lstStyle>
          <a:p/>
        </p:txBody>
      </p:sp>
      <p:sp>
        <p:nvSpPr>
          <p:cNvPr id="46" name="Google Shape;46;p3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9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dk1"/>
        </a:solidFill>
      </p:bgPr>
    </p:bg>
    <p:spTree>
      <p:nvGrpSpPr>
        <p:cNvPr id="47" name="Shape 47"/>
        <p:cNvGrpSpPr/>
        <p:nvPr/>
      </p:nvGrpSpPr>
      <p:grpSpPr>
        <a:xfrm>
          <a:off x="0" y="0"/>
          <a:ext cx="0" cy="0"/>
          <a:chOff x="0" y="0"/>
          <a:chExt cx="0" cy="0"/>
        </a:xfrm>
      </p:grpSpPr>
      <p:sp>
        <p:nvSpPr>
          <p:cNvPr id="48" name="Google Shape;48;p36"/>
          <p:cNvSpPr txBox="1"/>
          <p:nvPr/>
        </p:nvSpPr>
        <p:spPr>
          <a:xfrm>
            <a:off x="11400" y="4104528"/>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49" name="Google Shape;49;p36"/>
          <p:cNvSpPr txBox="1"/>
          <p:nvPr/>
        </p:nvSpPr>
        <p:spPr>
          <a:xfrm>
            <a:off x="11400" y="2776164"/>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50" name="Google Shape;50;p36"/>
          <p:cNvSpPr txBox="1"/>
          <p:nvPr>
            <p:ph type="title"/>
          </p:nvPr>
        </p:nvSpPr>
        <p:spPr>
          <a:xfrm>
            <a:off x="722675" y="2160687"/>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2500"/>
              <a:buNone/>
              <a:defRPr sz="2500">
                <a:solidFill>
                  <a:schemeClr val="accent2"/>
                </a:solidFill>
              </a:defRPr>
            </a:lvl1pPr>
            <a:lvl2pPr lvl="1" algn="ctr">
              <a:lnSpc>
                <a:spcPct val="100000"/>
              </a:lnSpc>
              <a:spcBef>
                <a:spcPts val="0"/>
              </a:spcBef>
              <a:spcAft>
                <a:spcPts val="0"/>
              </a:spcAft>
              <a:buClr>
                <a:schemeClr val="accent2"/>
              </a:buClr>
              <a:buSzPts val="2500"/>
              <a:buNone/>
              <a:defRPr sz="2500">
                <a:solidFill>
                  <a:schemeClr val="accent2"/>
                </a:solidFill>
              </a:defRPr>
            </a:lvl2pPr>
            <a:lvl3pPr lvl="2" algn="ctr">
              <a:lnSpc>
                <a:spcPct val="100000"/>
              </a:lnSpc>
              <a:spcBef>
                <a:spcPts val="0"/>
              </a:spcBef>
              <a:spcAft>
                <a:spcPts val="0"/>
              </a:spcAft>
              <a:buClr>
                <a:schemeClr val="accent2"/>
              </a:buClr>
              <a:buSzPts val="2500"/>
              <a:buNone/>
              <a:defRPr sz="2500">
                <a:solidFill>
                  <a:schemeClr val="accent2"/>
                </a:solidFill>
              </a:defRPr>
            </a:lvl3pPr>
            <a:lvl4pPr lvl="3" algn="ctr">
              <a:lnSpc>
                <a:spcPct val="100000"/>
              </a:lnSpc>
              <a:spcBef>
                <a:spcPts val="0"/>
              </a:spcBef>
              <a:spcAft>
                <a:spcPts val="0"/>
              </a:spcAft>
              <a:buClr>
                <a:schemeClr val="accent2"/>
              </a:buClr>
              <a:buSzPts val="2500"/>
              <a:buNone/>
              <a:defRPr sz="2500">
                <a:solidFill>
                  <a:schemeClr val="accent2"/>
                </a:solidFill>
              </a:defRPr>
            </a:lvl4pPr>
            <a:lvl5pPr lvl="4" algn="ctr">
              <a:lnSpc>
                <a:spcPct val="100000"/>
              </a:lnSpc>
              <a:spcBef>
                <a:spcPts val="0"/>
              </a:spcBef>
              <a:spcAft>
                <a:spcPts val="0"/>
              </a:spcAft>
              <a:buClr>
                <a:schemeClr val="accent2"/>
              </a:buClr>
              <a:buSzPts val="2500"/>
              <a:buNone/>
              <a:defRPr sz="2500">
                <a:solidFill>
                  <a:schemeClr val="accent2"/>
                </a:solidFill>
              </a:defRPr>
            </a:lvl5pPr>
            <a:lvl6pPr lvl="5" algn="ctr">
              <a:lnSpc>
                <a:spcPct val="100000"/>
              </a:lnSpc>
              <a:spcBef>
                <a:spcPts val="0"/>
              </a:spcBef>
              <a:spcAft>
                <a:spcPts val="0"/>
              </a:spcAft>
              <a:buClr>
                <a:schemeClr val="accent2"/>
              </a:buClr>
              <a:buSzPts val="2500"/>
              <a:buNone/>
              <a:defRPr sz="2500">
                <a:solidFill>
                  <a:schemeClr val="accent2"/>
                </a:solidFill>
              </a:defRPr>
            </a:lvl6pPr>
            <a:lvl7pPr lvl="6" algn="ctr">
              <a:lnSpc>
                <a:spcPct val="100000"/>
              </a:lnSpc>
              <a:spcBef>
                <a:spcPts val="0"/>
              </a:spcBef>
              <a:spcAft>
                <a:spcPts val="0"/>
              </a:spcAft>
              <a:buClr>
                <a:schemeClr val="accent2"/>
              </a:buClr>
              <a:buSzPts val="2500"/>
              <a:buNone/>
              <a:defRPr sz="2500">
                <a:solidFill>
                  <a:schemeClr val="accent2"/>
                </a:solidFill>
              </a:defRPr>
            </a:lvl7pPr>
            <a:lvl8pPr lvl="7" algn="ctr">
              <a:lnSpc>
                <a:spcPct val="100000"/>
              </a:lnSpc>
              <a:spcBef>
                <a:spcPts val="0"/>
              </a:spcBef>
              <a:spcAft>
                <a:spcPts val="0"/>
              </a:spcAft>
              <a:buClr>
                <a:schemeClr val="accent2"/>
              </a:buClr>
              <a:buSzPts val="2500"/>
              <a:buNone/>
              <a:defRPr sz="2500">
                <a:solidFill>
                  <a:schemeClr val="accent2"/>
                </a:solidFill>
              </a:defRPr>
            </a:lvl8pPr>
            <a:lvl9pPr lvl="8" algn="ctr">
              <a:lnSpc>
                <a:spcPct val="100000"/>
              </a:lnSpc>
              <a:spcBef>
                <a:spcPts val="0"/>
              </a:spcBef>
              <a:spcAft>
                <a:spcPts val="0"/>
              </a:spcAft>
              <a:buClr>
                <a:schemeClr val="accent2"/>
              </a:buClr>
              <a:buSzPts val="2500"/>
              <a:buNone/>
              <a:defRPr sz="2500">
                <a:solidFill>
                  <a:schemeClr val="accent2"/>
                </a:solidFill>
              </a:defRPr>
            </a:lvl9pPr>
          </a:lstStyle>
          <a:p/>
        </p:txBody>
      </p:sp>
      <p:sp>
        <p:nvSpPr>
          <p:cNvPr id="51" name="Google Shape;51;p36"/>
          <p:cNvSpPr txBox="1"/>
          <p:nvPr>
            <p:ph idx="1" type="subTitle"/>
          </p:nvPr>
        </p:nvSpPr>
        <p:spPr>
          <a:xfrm>
            <a:off x="722675" y="2781254"/>
            <a:ext cx="2336400" cy="63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400">
                <a:solidFill>
                  <a:schemeClr val="accent2"/>
                </a:solidFill>
              </a:defRPr>
            </a:lvl1pPr>
            <a:lvl2pPr lvl="1" algn="ctr">
              <a:lnSpc>
                <a:spcPct val="100000"/>
              </a:lnSpc>
              <a:spcBef>
                <a:spcPts val="0"/>
              </a:spcBef>
              <a:spcAft>
                <a:spcPts val="0"/>
              </a:spcAft>
              <a:buClr>
                <a:schemeClr val="accent2"/>
              </a:buClr>
              <a:buSzPts val="1400"/>
              <a:buNone/>
              <a:defRPr>
                <a:solidFill>
                  <a:schemeClr val="accent2"/>
                </a:solidFill>
              </a:defRPr>
            </a:lvl2pPr>
            <a:lvl3pPr lvl="2" algn="ctr">
              <a:lnSpc>
                <a:spcPct val="100000"/>
              </a:lnSpc>
              <a:spcBef>
                <a:spcPts val="0"/>
              </a:spcBef>
              <a:spcAft>
                <a:spcPts val="0"/>
              </a:spcAft>
              <a:buClr>
                <a:schemeClr val="accent2"/>
              </a:buClr>
              <a:buSzPts val="1400"/>
              <a:buNone/>
              <a:defRPr>
                <a:solidFill>
                  <a:schemeClr val="accent2"/>
                </a:solidFill>
              </a:defRPr>
            </a:lvl3pPr>
            <a:lvl4pPr lvl="3" algn="ctr">
              <a:lnSpc>
                <a:spcPct val="100000"/>
              </a:lnSpc>
              <a:spcBef>
                <a:spcPts val="0"/>
              </a:spcBef>
              <a:spcAft>
                <a:spcPts val="0"/>
              </a:spcAft>
              <a:buClr>
                <a:schemeClr val="accent2"/>
              </a:buClr>
              <a:buSzPts val="1400"/>
              <a:buNone/>
              <a:defRPr>
                <a:solidFill>
                  <a:schemeClr val="accent2"/>
                </a:solidFill>
              </a:defRPr>
            </a:lvl4pPr>
            <a:lvl5pPr lvl="4" algn="ctr">
              <a:lnSpc>
                <a:spcPct val="100000"/>
              </a:lnSpc>
              <a:spcBef>
                <a:spcPts val="0"/>
              </a:spcBef>
              <a:spcAft>
                <a:spcPts val="0"/>
              </a:spcAft>
              <a:buClr>
                <a:schemeClr val="accent2"/>
              </a:buClr>
              <a:buSzPts val="1400"/>
              <a:buNone/>
              <a:defRPr>
                <a:solidFill>
                  <a:schemeClr val="accent2"/>
                </a:solidFill>
              </a:defRPr>
            </a:lvl5pPr>
            <a:lvl6pPr lvl="5" algn="ctr">
              <a:lnSpc>
                <a:spcPct val="100000"/>
              </a:lnSpc>
              <a:spcBef>
                <a:spcPts val="0"/>
              </a:spcBef>
              <a:spcAft>
                <a:spcPts val="0"/>
              </a:spcAft>
              <a:buClr>
                <a:schemeClr val="accent2"/>
              </a:buClr>
              <a:buSzPts val="1400"/>
              <a:buNone/>
              <a:defRPr>
                <a:solidFill>
                  <a:schemeClr val="accent2"/>
                </a:solidFill>
              </a:defRPr>
            </a:lvl6pPr>
            <a:lvl7pPr lvl="6" algn="ctr">
              <a:lnSpc>
                <a:spcPct val="100000"/>
              </a:lnSpc>
              <a:spcBef>
                <a:spcPts val="0"/>
              </a:spcBef>
              <a:spcAft>
                <a:spcPts val="0"/>
              </a:spcAft>
              <a:buClr>
                <a:schemeClr val="accent2"/>
              </a:buClr>
              <a:buSzPts val="1400"/>
              <a:buNone/>
              <a:defRPr>
                <a:solidFill>
                  <a:schemeClr val="accent2"/>
                </a:solidFill>
              </a:defRPr>
            </a:lvl7pPr>
            <a:lvl8pPr lvl="7" algn="ctr">
              <a:lnSpc>
                <a:spcPct val="100000"/>
              </a:lnSpc>
              <a:spcBef>
                <a:spcPts val="0"/>
              </a:spcBef>
              <a:spcAft>
                <a:spcPts val="0"/>
              </a:spcAft>
              <a:buClr>
                <a:schemeClr val="accent2"/>
              </a:buClr>
              <a:buSzPts val="1400"/>
              <a:buNone/>
              <a:defRPr>
                <a:solidFill>
                  <a:schemeClr val="accent2"/>
                </a:solidFill>
              </a:defRPr>
            </a:lvl8pPr>
            <a:lvl9pPr lvl="8" algn="ctr">
              <a:lnSpc>
                <a:spcPct val="100000"/>
              </a:lnSpc>
              <a:spcBef>
                <a:spcPts val="0"/>
              </a:spcBef>
              <a:spcAft>
                <a:spcPts val="0"/>
              </a:spcAft>
              <a:buClr>
                <a:schemeClr val="accent2"/>
              </a:buClr>
              <a:buSzPts val="1400"/>
              <a:buNone/>
              <a:defRPr>
                <a:solidFill>
                  <a:schemeClr val="accent2"/>
                </a:solidFill>
              </a:defRPr>
            </a:lvl9pPr>
          </a:lstStyle>
          <a:p/>
        </p:txBody>
      </p:sp>
      <p:sp>
        <p:nvSpPr>
          <p:cNvPr id="52" name="Google Shape;52;p36"/>
          <p:cNvSpPr txBox="1"/>
          <p:nvPr>
            <p:ph idx="2" type="title"/>
          </p:nvPr>
        </p:nvSpPr>
        <p:spPr>
          <a:xfrm>
            <a:off x="3406475" y="2160687"/>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2500"/>
              <a:buNone/>
              <a:defRPr sz="2500">
                <a:solidFill>
                  <a:schemeClr val="accent2"/>
                </a:solidFill>
              </a:defRPr>
            </a:lvl1pPr>
            <a:lvl2pPr lvl="1" algn="ctr">
              <a:lnSpc>
                <a:spcPct val="100000"/>
              </a:lnSpc>
              <a:spcBef>
                <a:spcPts val="0"/>
              </a:spcBef>
              <a:spcAft>
                <a:spcPts val="0"/>
              </a:spcAft>
              <a:buClr>
                <a:schemeClr val="accent2"/>
              </a:buClr>
              <a:buSzPts val="2500"/>
              <a:buNone/>
              <a:defRPr sz="2500">
                <a:solidFill>
                  <a:schemeClr val="accent2"/>
                </a:solidFill>
              </a:defRPr>
            </a:lvl2pPr>
            <a:lvl3pPr lvl="2" algn="ctr">
              <a:lnSpc>
                <a:spcPct val="100000"/>
              </a:lnSpc>
              <a:spcBef>
                <a:spcPts val="0"/>
              </a:spcBef>
              <a:spcAft>
                <a:spcPts val="0"/>
              </a:spcAft>
              <a:buClr>
                <a:schemeClr val="accent2"/>
              </a:buClr>
              <a:buSzPts val="2500"/>
              <a:buNone/>
              <a:defRPr sz="2500">
                <a:solidFill>
                  <a:schemeClr val="accent2"/>
                </a:solidFill>
              </a:defRPr>
            </a:lvl3pPr>
            <a:lvl4pPr lvl="3" algn="ctr">
              <a:lnSpc>
                <a:spcPct val="100000"/>
              </a:lnSpc>
              <a:spcBef>
                <a:spcPts val="0"/>
              </a:spcBef>
              <a:spcAft>
                <a:spcPts val="0"/>
              </a:spcAft>
              <a:buClr>
                <a:schemeClr val="accent2"/>
              </a:buClr>
              <a:buSzPts val="2500"/>
              <a:buNone/>
              <a:defRPr sz="2500">
                <a:solidFill>
                  <a:schemeClr val="accent2"/>
                </a:solidFill>
              </a:defRPr>
            </a:lvl4pPr>
            <a:lvl5pPr lvl="4" algn="ctr">
              <a:lnSpc>
                <a:spcPct val="100000"/>
              </a:lnSpc>
              <a:spcBef>
                <a:spcPts val="0"/>
              </a:spcBef>
              <a:spcAft>
                <a:spcPts val="0"/>
              </a:spcAft>
              <a:buClr>
                <a:schemeClr val="accent2"/>
              </a:buClr>
              <a:buSzPts val="2500"/>
              <a:buNone/>
              <a:defRPr sz="2500">
                <a:solidFill>
                  <a:schemeClr val="accent2"/>
                </a:solidFill>
              </a:defRPr>
            </a:lvl5pPr>
            <a:lvl6pPr lvl="5" algn="ctr">
              <a:lnSpc>
                <a:spcPct val="100000"/>
              </a:lnSpc>
              <a:spcBef>
                <a:spcPts val="0"/>
              </a:spcBef>
              <a:spcAft>
                <a:spcPts val="0"/>
              </a:spcAft>
              <a:buClr>
                <a:schemeClr val="accent2"/>
              </a:buClr>
              <a:buSzPts val="2500"/>
              <a:buNone/>
              <a:defRPr sz="2500">
                <a:solidFill>
                  <a:schemeClr val="accent2"/>
                </a:solidFill>
              </a:defRPr>
            </a:lvl6pPr>
            <a:lvl7pPr lvl="6" algn="ctr">
              <a:lnSpc>
                <a:spcPct val="100000"/>
              </a:lnSpc>
              <a:spcBef>
                <a:spcPts val="0"/>
              </a:spcBef>
              <a:spcAft>
                <a:spcPts val="0"/>
              </a:spcAft>
              <a:buClr>
                <a:schemeClr val="accent2"/>
              </a:buClr>
              <a:buSzPts val="2500"/>
              <a:buNone/>
              <a:defRPr sz="2500">
                <a:solidFill>
                  <a:schemeClr val="accent2"/>
                </a:solidFill>
              </a:defRPr>
            </a:lvl7pPr>
            <a:lvl8pPr lvl="7" algn="ctr">
              <a:lnSpc>
                <a:spcPct val="100000"/>
              </a:lnSpc>
              <a:spcBef>
                <a:spcPts val="0"/>
              </a:spcBef>
              <a:spcAft>
                <a:spcPts val="0"/>
              </a:spcAft>
              <a:buClr>
                <a:schemeClr val="accent2"/>
              </a:buClr>
              <a:buSzPts val="2500"/>
              <a:buNone/>
              <a:defRPr sz="2500">
                <a:solidFill>
                  <a:schemeClr val="accent2"/>
                </a:solidFill>
              </a:defRPr>
            </a:lvl8pPr>
            <a:lvl9pPr lvl="8" algn="ctr">
              <a:lnSpc>
                <a:spcPct val="100000"/>
              </a:lnSpc>
              <a:spcBef>
                <a:spcPts val="0"/>
              </a:spcBef>
              <a:spcAft>
                <a:spcPts val="0"/>
              </a:spcAft>
              <a:buClr>
                <a:schemeClr val="accent2"/>
              </a:buClr>
              <a:buSzPts val="2500"/>
              <a:buNone/>
              <a:defRPr sz="2500">
                <a:solidFill>
                  <a:schemeClr val="accent2"/>
                </a:solidFill>
              </a:defRPr>
            </a:lvl9pPr>
          </a:lstStyle>
          <a:p/>
        </p:txBody>
      </p:sp>
      <p:sp>
        <p:nvSpPr>
          <p:cNvPr id="53" name="Google Shape;53;p36"/>
          <p:cNvSpPr txBox="1"/>
          <p:nvPr>
            <p:ph idx="3" type="subTitle"/>
          </p:nvPr>
        </p:nvSpPr>
        <p:spPr>
          <a:xfrm>
            <a:off x="3406475" y="2781254"/>
            <a:ext cx="2336400" cy="63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400">
                <a:solidFill>
                  <a:schemeClr val="accent2"/>
                </a:solidFill>
              </a:defRPr>
            </a:lvl1pPr>
            <a:lvl2pPr lvl="1" algn="ctr">
              <a:lnSpc>
                <a:spcPct val="100000"/>
              </a:lnSpc>
              <a:spcBef>
                <a:spcPts val="0"/>
              </a:spcBef>
              <a:spcAft>
                <a:spcPts val="0"/>
              </a:spcAft>
              <a:buClr>
                <a:schemeClr val="accent2"/>
              </a:buClr>
              <a:buSzPts val="1400"/>
              <a:buNone/>
              <a:defRPr>
                <a:solidFill>
                  <a:schemeClr val="accent2"/>
                </a:solidFill>
              </a:defRPr>
            </a:lvl2pPr>
            <a:lvl3pPr lvl="2" algn="ctr">
              <a:lnSpc>
                <a:spcPct val="100000"/>
              </a:lnSpc>
              <a:spcBef>
                <a:spcPts val="0"/>
              </a:spcBef>
              <a:spcAft>
                <a:spcPts val="0"/>
              </a:spcAft>
              <a:buClr>
                <a:schemeClr val="accent2"/>
              </a:buClr>
              <a:buSzPts val="1400"/>
              <a:buNone/>
              <a:defRPr>
                <a:solidFill>
                  <a:schemeClr val="accent2"/>
                </a:solidFill>
              </a:defRPr>
            </a:lvl3pPr>
            <a:lvl4pPr lvl="3" algn="ctr">
              <a:lnSpc>
                <a:spcPct val="100000"/>
              </a:lnSpc>
              <a:spcBef>
                <a:spcPts val="0"/>
              </a:spcBef>
              <a:spcAft>
                <a:spcPts val="0"/>
              </a:spcAft>
              <a:buClr>
                <a:schemeClr val="accent2"/>
              </a:buClr>
              <a:buSzPts val="1400"/>
              <a:buNone/>
              <a:defRPr>
                <a:solidFill>
                  <a:schemeClr val="accent2"/>
                </a:solidFill>
              </a:defRPr>
            </a:lvl4pPr>
            <a:lvl5pPr lvl="4" algn="ctr">
              <a:lnSpc>
                <a:spcPct val="100000"/>
              </a:lnSpc>
              <a:spcBef>
                <a:spcPts val="0"/>
              </a:spcBef>
              <a:spcAft>
                <a:spcPts val="0"/>
              </a:spcAft>
              <a:buClr>
                <a:schemeClr val="accent2"/>
              </a:buClr>
              <a:buSzPts val="1400"/>
              <a:buNone/>
              <a:defRPr>
                <a:solidFill>
                  <a:schemeClr val="accent2"/>
                </a:solidFill>
              </a:defRPr>
            </a:lvl5pPr>
            <a:lvl6pPr lvl="5" algn="ctr">
              <a:lnSpc>
                <a:spcPct val="100000"/>
              </a:lnSpc>
              <a:spcBef>
                <a:spcPts val="0"/>
              </a:spcBef>
              <a:spcAft>
                <a:spcPts val="0"/>
              </a:spcAft>
              <a:buClr>
                <a:schemeClr val="accent2"/>
              </a:buClr>
              <a:buSzPts val="1400"/>
              <a:buNone/>
              <a:defRPr>
                <a:solidFill>
                  <a:schemeClr val="accent2"/>
                </a:solidFill>
              </a:defRPr>
            </a:lvl6pPr>
            <a:lvl7pPr lvl="6" algn="ctr">
              <a:lnSpc>
                <a:spcPct val="100000"/>
              </a:lnSpc>
              <a:spcBef>
                <a:spcPts val="0"/>
              </a:spcBef>
              <a:spcAft>
                <a:spcPts val="0"/>
              </a:spcAft>
              <a:buClr>
                <a:schemeClr val="accent2"/>
              </a:buClr>
              <a:buSzPts val="1400"/>
              <a:buNone/>
              <a:defRPr>
                <a:solidFill>
                  <a:schemeClr val="accent2"/>
                </a:solidFill>
              </a:defRPr>
            </a:lvl7pPr>
            <a:lvl8pPr lvl="7" algn="ctr">
              <a:lnSpc>
                <a:spcPct val="100000"/>
              </a:lnSpc>
              <a:spcBef>
                <a:spcPts val="0"/>
              </a:spcBef>
              <a:spcAft>
                <a:spcPts val="0"/>
              </a:spcAft>
              <a:buClr>
                <a:schemeClr val="accent2"/>
              </a:buClr>
              <a:buSzPts val="1400"/>
              <a:buNone/>
              <a:defRPr>
                <a:solidFill>
                  <a:schemeClr val="accent2"/>
                </a:solidFill>
              </a:defRPr>
            </a:lvl8pPr>
            <a:lvl9pPr lvl="8" algn="ctr">
              <a:lnSpc>
                <a:spcPct val="100000"/>
              </a:lnSpc>
              <a:spcBef>
                <a:spcPts val="0"/>
              </a:spcBef>
              <a:spcAft>
                <a:spcPts val="0"/>
              </a:spcAft>
              <a:buClr>
                <a:schemeClr val="accent2"/>
              </a:buClr>
              <a:buSzPts val="1400"/>
              <a:buNone/>
              <a:defRPr>
                <a:solidFill>
                  <a:schemeClr val="accent2"/>
                </a:solidFill>
              </a:defRPr>
            </a:lvl9pPr>
          </a:lstStyle>
          <a:p/>
        </p:txBody>
      </p:sp>
      <p:sp>
        <p:nvSpPr>
          <p:cNvPr id="54" name="Google Shape;54;p36"/>
          <p:cNvSpPr txBox="1"/>
          <p:nvPr>
            <p:ph idx="4" type="title"/>
          </p:nvPr>
        </p:nvSpPr>
        <p:spPr>
          <a:xfrm>
            <a:off x="6090275" y="2160687"/>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2500"/>
              <a:buNone/>
              <a:defRPr sz="2500">
                <a:solidFill>
                  <a:schemeClr val="accent2"/>
                </a:solidFill>
              </a:defRPr>
            </a:lvl1pPr>
            <a:lvl2pPr lvl="1" algn="ctr">
              <a:lnSpc>
                <a:spcPct val="100000"/>
              </a:lnSpc>
              <a:spcBef>
                <a:spcPts val="0"/>
              </a:spcBef>
              <a:spcAft>
                <a:spcPts val="0"/>
              </a:spcAft>
              <a:buClr>
                <a:schemeClr val="accent2"/>
              </a:buClr>
              <a:buSzPts val="2500"/>
              <a:buNone/>
              <a:defRPr sz="2500">
                <a:solidFill>
                  <a:schemeClr val="accent2"/>
                </a:solidFill>
              </a:defRPr>
            </a:lvl2pPr>
            <a:lvl3pPr lvl="2" algn="ctr">
              <a:lnSpc>
                <a:spcPct val="100000"/>
              </a:lnSpc>
              <a:spcBef>
                <a:spcPts val="0"/>
              </a:spcBef>
              <a:spcAft>
                <a:spcPts val="0"/>
              </a:spcAft>
              <a:buClr>
                <a:schemeClr val="accent2"/>
              </a:buClr>
              <a:buSzPts val="2500"/>
              <a:buNone/>
              <a:defRPr sz="2500">
                <a:solidFill>
                  <a:schemeClr val="accent2"/>
                </a:solidFill>
              </a:defRPr>
            </a:lvl3pPr>
            <a:lvl4pPr lvl="3" algn="ctr">
              <a:lnSpc>
                <a:spcPct val="100000"/>
              </a:lnSpc>
              <a:spcBef>
                <a:spcPts val="0"/>
              </a:spcBef>
              <a:spcAft>
                <a:spcPts val="0"/>
              </a:spcAft>
              <a:buClr>
                <a:schemeClr val="accent2"/>
              </a:buClr>
              <a:buSzPts val="2500"/>
              <a:buNone/>
              <a:defRPr sz="2500">
                <a:solidFill>
                  <a:schemeClr val="accent2"/>
                </a:solidFill>
              </a:defRPr>
            </a:lvl4pPr>
            <a:lvl5pPr lvl="4" algn="ctr">
              <a:lnSpc>
                <a:spcPct val="100000"/>
              </a:lnSpc>
              <a:spcBef>
                <a:spcPts val="0"/>
              </a:spcBef>
              <a:spcAft>
                <a:spcPts val="0"/>
              </a:spcAft>
              <a:buClr>
                <a:schemeClr val="accent2"/>
              </a:buClr>
              <a:buSzPts val="2500"/>
              <a:buNone/>
              <a:defRPr sz="2500">
                <a:solidFill>
                  <a:schemeClr val="accent2"/>
                </a:solidFill>
              </a:defRPr>
            </a:lvl5pPr>
            <a:lvl6pPr lvl="5" algn="ctr">
              <a:lnSpc>
                <a:spcPct val="100000"/>
              </a:lnSpc>
              <a:spcBef>
                <a:spcPts val="0"/>
              </a:spcBef>
              <a:spcAft>
                <a:spcPts val="0"/>
              </a:spcAft>
              <a:buClr>
                <a:schemeClr val="accent2"/>
              </a:buClr>
              <a:buSzPts val="2500"/>
              <a:buNone/>
              <a:defRPr sz="2500">
                <a:solidFill>
                  <a:schemeClr val="accent2"/>
                </a:solidFill>
              </a:defRPr>
            </a:lvl6pPr>
            <a:lvl7pPr lvl="6" algn="ctr">
              <a:lnSpc>
                <a:spcPct val="100000"/>
              </a:lnSpc>
              <a:spcBef>
                <a:spcPts val="0"/>
              </a:spcBef>
              <a:spcAft>
                <a:spcPts val="0"/>
              </a:spcAft>
              <a:buClr>
                <a:schemeClr val="accent2"/>
              </a:buClr>
              <a:buSzPts val="2500"/>
              <a:buNone/>
              <a:defRPr sz="2500">
                <a:solidFill>
                  <a:schemeClr val="accent2"/>
                </a:solidFill>
              </a:defRPr>
            </a:lvl7pPr>
            <a:lvl8pPr lvl="7" algn="ctr">
              <a:lnSpc>
                <a:spcPct val="100000"/>
              </a:lnSpc>
              <a:spcBef>
                <a:spcPts val="0"/>
              </a:spcBef>
              <a:spcAft>
                <a:spcPts val="0"/>
              </a:spcAft>
              <a:buClr>
                <a:schemeClr val="accent2"/>
              </a:buClr>
              <a:buSzPts val="2500"/>
              <a:buNone/>
              <a:defRPr sz="2500">
                <a:solidFill>
                  <a:schemeClr val="accent2"/>
                </a:solidFill>
              </a:defRPr>
            </a:lvl8pPr>
            <a:lvl9pPr lvl="8" algn="ctr">
              <a:lnSpc>
                <a:spcPct val="100000"/>
              </a:lnSpc>
              <a:spcBef>
                <a:spcPts val="0"/>
              </a:spcBef>
              <a:spcAft>
                <a:spcPts val="0"/>
              </a:spcAft>
              <a:buClr>
                <a:schemeClr val="accent2"/>
              </a:buClr>
              <a:buSzPts val="2500"/>
              <a:buNone/>
              <a:defRPr sz="2500">
                <a:solidFill>
                  <a:schemeClr val="accent2"/>
                </a:solidFill>
              </a:defRPr>
            </a:lvl9pPr>
          </a:lstStyle>
          <a:p/>
        </p:txBody>
      </p:sp>
      <p:sp>
        <p:nvSpPr>
          <p:cNvPr id="55" name="Google Shape;55;p36"/>
          <p:cNvSpPr txBox="1"/>
          <p:nvPr>
            <p:ph idx="5" type="subTitle"/>
          </p:nvPr>
        </p:nvSpPr>
        <p:spPr>
          <a:xfrm>
            <a:off x="6090275" y="2781254"/>
            <a:ext cx="2336400" cy="63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400">
                <a:solidFill>
                  <a:schemeClr val="accent2"/>
                </a:solidFill>
              </a:defRPr>
            </a:lvl1pPr>
            <a:lvl2pPr lvl="1" algn="ctr">
              <a:lnSpc>
                <a:spcPct val="100000"/>
              </a:lnSpc>
              <a:spcBef>
                <a:spcPts val="0"/>
              </a:spcBef>
              <a:spcAft>
                <a:spcPts val="0"/>
              </a:spcAft>
              <a:buClr>
                <a:schemeClr val="accent2"/>
              </a:buClr>
              <a:buSzPts val="1400"/>
              <a:buNone/>
              <a:defRPr>
                <a:solidFill>
                  <a:schemeClr val="accent2"/>
                </a:solidFill>
              </a:defRPr>
            </a:lvl2pPr>
            <a:lvl3pPr lvl="2" algn="ctr">
              <a:lnSpc>
                <a:spcPct val="100000"/>
              </a:lnSpc>
              <a:spcBef>
                <a:spcPts val="0"/>
              </a:spcBef>
              <a:spcAft>
                <a:spcPts val="0"/>
              </a:spcAft>
              <a:buClr>
                <a:schemeClr val="accent2"/>
              </a:buClr>
              <a:buSzPts val="1400"/>
              <a:buNone/>
              <a:defRPr>
                <a:solidFill>
                  <a:schemeClr val="accent2"/>
                </a:solidFill>
              </a:defRPr>
            </a:lvl3pPr>
            <a:lvl4pPr lvl="3" algn="ctr">
              <a:lnSpc>
                <a:spcPct val="100000"/>
              </a:lnSpc>
              <a:spcBef>
                <a:spcPts val="0"/>
              </a:spcBef>
              <a:spcAft>
                <a:spcPts val="0"/>
              </a:spcAft>
              <a:buClr>
                <a:schemeClr val="accent2"/>
              </a:buClr>
              <a:buSzPts val="1400"/>
              <a:buNone/>
              <a:defRPr>
                <a:solidFill>
                  <a:schemeClr val="accent2"/>
                </a:solidFill>
              </a:defRPr>
            </a:lvl4pPr>
            <a:lvl5pPr lvl="4" algn="ctr">
              <a:lnSpc>
                <a:spcPct val="100000"/>
              </a:lnSpc>
              <a:spcBef>
                <a:spcPts val="0"/>
              </a:spcBef>
              <a:spcAft>
                <a:spcPts val="0"/>
              </a:spcAft>
              <a:buClr>
                <a:schemeClr val="accent2"/>
              </a:buClr>
              <a:buSzPts val="1400"/>
              <a:buNone/>
              <a:defRPr>
                <a:solidFill>
                  <a:schemeClr val="accent2"/>
                </a:solidFill>
              </a:defRPr>
            </a:lvl5pPr>
            <a:lvl6pPr lvl="5" algn="ctr">
              <a:lnSpc>
                <a:spcPct val="100000"/>
              </a:lnSpc>
              <a:spcBef>
                <a:spcPts val="0"/>
              </a:spcBef>
              <a:spcAft>
                <a:spcPts val="0"/>
              </a:spcAft>
              <a:buClr>
                <a:schemeClr val="accent2"/>
              </a:buClr>
              <a:buSzPts val="1400"/>
              <a:buNone/>
              <a:defRPr>
                <a:solidFill>
                  <a:schemeClr val="accent2"/>
                </a:solidFill>
              </a:defRPr>
            </a:lvl6pPr>
            <a:lvl7pPr lvl="6" algn="ctr">
              <a:lnSpc>
                <a:spcPct val="100000"/>
              </a:lnSpc>
              <a:spcBef>
                <a:spcPts val="0"/>
              </a:spcBef>
              <a:spcAft>
                <a:spcPts val="0"/>
              </a:spcAft>
              <a:buClr>
                <a:schemeClr val="accent2"/>
              </a:buClr>
              <a:buSzPts val="1400"/>
              <a:buNone/>
              <a:defRPr>
                <a:solidFill>
                  <a:schemeClr val="accent2"/>
                </a:solidFill>
              </a:defRPr>
            </a:lvl7pPr>
            <a:lvl8pPr lvl="7" algn="ctr">
              <a:lnSpc>
                <a:spcPct val="100000"/>
              </a:lnSpc>
              <a:spcBef>
                <a:spcPts val="0"/>
              </a:spcBef>
              <a:spcAft>
                <a:spcPts val="0"/>
              </a:spcAft>
              <a:buClr>
                <a:schemeClr val="accent2"/>
              </a:buClr>
              <a:buSzPts val="1400"/>
              <a:buNone/>
              <a:defRPr>
                <a:solidFill>
                  <a:schemeClr val="accent2"/>
                </a:solidFill>
              </a:defRPr>
            </a:lvl8pPr>
            <a:lvl9pPr lvl="8" algn="ctr">
              <a:lnSpc>
                <a:spcPct val="100000"/>
              </a:lnSpc>
              <a:spcBef>
                <a:spcPts val="0"/>
              </a:spcBef>
              <a:spcAft>
                <a:spcPts val="0"/>
              </a:spcAft>
              <a:buClr>
                <a:schemeClr val="accent2"/>
              </a:buClr>
              <a:buSzPts val="1400"/>
              <a:buNone/>
              <a:defRPr>
                <a:solidFill>
                  <a:schemeClr val="accent2"/>
                </a:solidFill>
              </a:defRPr>
            </a:lvl9pPr>
          </a:lstStyle>
          <a:p/>
        </p:txBody>
      </p:sp>
      <p:sp>
        <p:nvSpPr>
          <p:cNvPr id="56" name="Google Shape;56;p36"/>
          <p:cNvSpPr txBox="1"/>
          <p:nvPr>
            <p:ph idx="6"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7" name="Google Shape;57;p36"/>
          <p:cNvSpPr txBox="1"/>
          <p:nvPr>
            <p:ph idx="7" type="title"/>
          </p:nvPr>
        </p:nvSpPr>
        <p:spPr>
          <a:xfrm>
            <a:off x="722675" y="350893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58" name="Google Shape;58;p36"/>
          <p:cNvSpPr txBox="1"/>
          <p:nvPr>
            <p:ph idx="8" type="title"/>
          </p:nvPr>
        </p:nvSpPr>
        <p:spPr>
          <a:xfrm>
            <a:off x="3406475" y="350893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59" name="Google Shape;59;p36"/>
          <p:cNvSpPr txBox="1"/>
          <p:nvPr>
            <p:ph idx="9" type="title"/>
          </p:nvPr>
        </p:nvSpPr>
        <p:spPr>
          <a:xfrm>
            <a:off x="6090275" y="350893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37"/>
          <p:cNvSpPr txBox="1"/>
          <p:nvPr/>
        </p:nvSpPr>
        <p:spPr>
          <a:xfrm>
            <a:off x="11400" y="2656728"/>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62" name="Google Shape;62;p37"/>
          <p:cNvSpPr txBox="1"/>
          <p:nvPr/>
        </p:nvSpPr>
        <p:spPr>
          <a:xfrm>
            <a:off x="11400" y="1328364"/>
            <a:ext cx="9121200" cy="113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7900"/>
              <a:buFont typeface="Arial"/>
              <a:buNone/>
            </a:pPr>
            <a:r>
              <a:rPr b="0" i="0" lang="en" sz="7900" u="none" cap="none" strike="noStrike">
                <a:solidFill>
                  <a:schemeClr val="accent3"/>
                </a:solidFill>
                <a:latin typeface="Bebas Neue"/>
                <a:ea typeface="Bebas Neue"/>
                <a:cs typeface="Bebas Neue"/>
                <a:sym typeface="Bebas Neue"/>
              </a:rPr>
              <a:t>ARTIFICIAL INTELLIGENCE (AI)</a:t>
            </a:r>
            <a:endParaRPr b="0" i="0" sz="1400" u="none" cap="none" strike="noStrike">
              <a:solidFill>
                <a:schemeClr val="accent3"/>
              </a:solidFill>
              <a:latin typeface="Nunito"/>
              <a:ea typeface="Nunito"/>
              <a:cs typeface="Nunito"/>
              <a:sym typeface="Nunito"/>
            </a:endParaRPr>
          </a:p>
        </p:txBody>
      </p:sp>
      <p:sp>
        <p:nvSpPr>
          <p:cNvPr id="63" name="Google Shape;63;p37"/>
          <p:cNvSpPr txBox="1"/>
          <p:nvPr>
            <p:ph type="title"/>
          </p:nvPr>
        </p:nvSpPr>
        <p:spPr>
          <a:xfrm>
            <a:off x="896000" y="1424283"/>
            <a:ext cx="36759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9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4" name="Google Shape;64;p37"/>
          <p:cNvSpPr txBox="1"/>
          <p:nvPr>
            <p:ph idx="1" type="body"/>
          </p:nvPr>
        </p:nvSpPr>
        <p:spPr>
          <a:xfrm>
            <a:off x="896000" y="2179726"/>
            <a:ext cx="3675900" cy="13143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rgbClr val="434343"/>
              </a:buClr>
              <a:buSzPts val="1400"/>
              <a:buChar char="●"/>
              <a:defRPr sz="1400">
                <a:solidFill>
                  <a:srgbClr val="434343"/>
                </a:solidFill>
              </a:defRPr>
            </a:lvl1pPr>
            <a:lvl2pPr indent="-317500" lvl="1" marL="914400" algn="l">
              <a:lnSpc>
                <a:spcPct val="100000"/>
              </a:lnSpc>
              <a:spcBef>
                <a:spcPts val="0"/>
              </a:spcBef>
              <a:spcAft>
                <a:spcPts val="0"/>
              </a:spcAft>
              <a:buClr>
                <a:srgbClr val="434343"/>
              </a:buClr>
              <a:buSzPts val="1400"/>
              <a:buChar char="○"/>
              <a:defRPr>
                <a:solidFill>
                  <a:srgbClr val="434343"/>
                </a:solidFill>
              </a:defRPr>
            </a:lvl2pPr>
            <a:lvl3pPr indent="-317500" lvl="2" marL="1371600" algn="l">
              <a:lnSpc>
                <a:spcPct val="100000"/>
              </a:lnSpc>
              <a:spcBef>
                <a:spcPts val="0"/>
              </a:spcBef>
              <a:spcAft>
                <a:spcPts val="0"/>
              </a:spcAft>
              <a:buClr>
                <a:srgbClr val="434343"/>
              </a:buClr>
              <a:buSzPts val="1400"/>
              <a:buChar char="■"/>
              <a:defRPr>
                <a:solidFill>
                  <a:srgbClr val="434343"/>
                </a:solidFill>
              </a:defRPr>
            </a:lvl3pPr>
            <a:lvl4pPr indent="-317500" lvl="3" marL="1828800" algn="l">
              <a:lnSpc>
                <a:spcPct val="100000"/>
              </a:lnSpc>
              <a:spcBef>
                <a:spcPts val="0"/>
              </a:spcBef>
              <a:spcAft>
                <a:spcPts val="0"/>
              </a:spcAft>
              <a:buClr>
                <a:srgbClr val="434343"/>
              </a:buClr>
              <a:buSzPts val="1400"/>
              <a:buChar char="●"/>
              <a:defRPr>
                <a:solidFill>
                  <a:srgbClr val="434343"/>
                </a:solidFill>
              </a:defRPr>
            </a:lvl4pPr>
            <a:lvl5pPr indent="-317500" lvl="4" marL="2286000" algn="l">
              <a:lnSpc>
                <a:spcPct val="100000"/>
              </a:lnSpc>
              <a:spcBef>
                <a:spcPts val="0"/>
              </a:spcBef>
              <a:spcAft>
                <a:spcPts val="0"/>
              </a:spcAft>
              <a:buClr>
                <a:srgbClr val="434343"/>
              </a:buClr>
              <a:buSzPts val="1400"/>
              <a:buChar char="○"/>
              <a:defRPr>
                <a:solidFill>
                  <a:srgbClr val="434343"/>
                </a:solidFill>
              </a:defRPr>
            </a:lvl5pPr>
            <a:lvl6pPr indent="-317500" lvl="5" marL="2743200" algn="l">
              <a:lnSpc>
                <a:spcPct val="100000"/>
              </a:lnSpc>
              <a:spcBef>
                <a:spcPts val="0"/>
              </a:spcBef>
              <a:spcAft>
                <a:spcPts val="0"/>
              </a:spcAft>
              <a:buClr>
                <a:srgbClr val="434343"/>
              </a:buClr>
              <a:buSzPts val="1400"/>
              <a:buChar char="■"/>
              <a:defRPr>
                <a:solidFill>
                  <a:srgbClr val="434343"/>
                </a:solidFill>
              </a:defRPr>
            </a:lvl6pPr>
            <a:lvl7pPr indent="-317500" lvl="6" marL="3200400" algn="l">
              <a:lnSpc>
                <a:spcPct val="100000"/>
              </a:lnSpc>
              <a:spcBef>
                <a:spcPts val="0"/>
              </a:spcBef>
              <a:spcAft>
                <a:spcPts val="0"/>
              </a:spcAft>
              <a:buClr>
                <a:srgbClr val="434343"/>
              </a:buClr>
              <a:buSzPts val="1400"/>
              <a:buChar char="●"/>
              <a:defRPr>
                <a:solidFill>
                  <a:srgbClr val="434343"/>
                </a:solidFill>
              </a:defRPr>
            </a:lvl7pPr>
            <a:lvl8pPr indent="-317500" lvl="7" marL="3657600" algn="l">
              <a:lnSpc>
                <a:spcPct val="100000"/>
              </a:lnSpc>
              <a:spcBef>
                <a:spcPts val="0"/>
              </a:spcBef>
              <a:spcAft>
                <a:spcPts val="0"/>
              </a:spcAft>
              <a:buClr>
                <a:srgbClr val="434343"/>
              </a:buClr>
              <a:buSzPts val="1400"/>
              <a:buChar char="○"/>
              <a:defRPr>
                <a:solidFill>
                  <a:srgbClr val="434343"/>
                </a:solidFill>
              </a:defRPr>
            </a:lvl8pPr>
            <a:lvl9pPr indent="-317500" lvl="8" marL="4114800" algn="l">
              <a:lnSpc>
                <a:spcPct val="100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715100" y="445025"/>
            <a:ext cx="77139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1"/>
              </a:buClr>
              <a:buSzPts val="3500"/>
              <a:buFont typeface="Bebas Neue"/>
              <a:buNone/>
              <a:defRPr b="0" i="0" sz="3500" u="none" cap="none" strike="noStrike">
                <a:solidFill>
                  <a:schemeClr val="accent1"/>
                </a:solidFill>
                <a:latin typeface="Bebas Neue"/>
                <a:ea typeface="Bebas Neue"/>
                <a:cs typeface="Bebas Neue"/>
                <a:sym typeface="Bebas Neue"/>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26"/>
          <p:cNvSpPr txBox="1"/>
          <p:nvPr>
            <p:ph idx="1" type="body"/>
          </p:nvPr>
        </p:nvSpPr>
        <p:spPr>
          <a:xfrm>
            <a:off x="715100" y="1152475"/>
            <a:ext cx="7713900" cy="3456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Raleway Medium"/>
              <a:buChar char="●"/>
              <a:defRPr b="0" i="0" sz="1400" u="none" cap="none" strike="noStrike">
                <a:solidFill>
                  <a:schemeClr val="dk2"/>
                </a:solidFill>
                <a:latin typeface="Raleway Medium"/>
                <a:ea typeface="Raleway Medium"/>
                <a:cs typeface="Raleway Medium"/>
                <a:sym typeface="Raleway Medium"/>
              </a:defRPr>
            </a:lvl1pPr>
            <a:lvl2pPr indent="-317500" lvl="1" marL="914400" marR="0" rtl="0" algn="l">
              <a:lnSpc>
                <a:spcPct val="100000"/>
              </a:lnSpc>
              <a:spcBef>
                <a:spcPts val="0"/>
              </a:spcBef>
              <a:spcAft>
                <a:spcPts val="0"/>
              </a:spcAft>
              <a:buClr>
                <a:schemeClr val="dk2"/>
              </a:buClr>
              <a:buSzPts val="1400"/>
              <a:buFont typeface="Raleway Medium"/>
              <a:buChar char="○"/>
              <a:defRPr b="0" i="0" sz="1400" u="none" cap="none" strike="noStrike">
                <a:solidFill>
                  <a:schemeClr val="dk2"/>
                </a:solidFill>
                <a:latin typeface="Raleway Medium"/>
                <a:ea typeface="Raleway Medium"/>
                <a:cs typeface="Raleway Medium"/>
                <a:sym typeface="Raleway Medium"/>
              </a:defRPr>
            </a:lvl2pPr>
            <a:lvl3pPr indent="-317500" lvl="2" marL="1371600" marR="0" rtl="0" algn="l">
              <a:lnSpc>
                <a:spcPct val="100000"/>
              </a:lnSpc>
              <a:spcBef>
                <a:spcPts val="0"/>
              </a:spcBef>
              <a:spcAft>
                <a:spcPts val="0"/>
              </a:spcAft>
              <a:buClr>
                <a:schemeClr val="dk2"/>
              </a:buClr>
              <a:buSzPts val="1400"/>
              <a:buFont typeface="Raleway Medium"/>
              <a:buChar char="■"/>
              <a:defRPr b="0" i="0" sz="1400" u="none" cap="none" strike="noStrike">
                <a:solidFill>
                  <a:schemeClr val="dk2"/>
                </a:solidFill>
                <a:latin typeface="Raleway Medium"/>
                <a:ea typeface="Raleway Medium"/>
                <a:cs typeface="Raleway Medium"/>
                <a:sym typeface="Raleway Medium"/>
              </a:defRPr>
            </a:lvl3pPr>
            <a:lvl4pPr indent="-317500" lvl="3" marL="1828800" marR="0" rtl="0" algn="l">
              <a:lnSpc>
                <a:spcPct val="100000"/>
              </a:lnSpc>
              <a:spcBef>
                <a:spcPts val="0"/>
              </a:spcBef>
              <a:spcAft>
                <a:spcPts val="0"/>
              </a:spcAft>
              <a:buClr>
                <a:schemeClr val="dk2"/>
              </a:buClr>
              <a:buSzPts val="1400"/>
              <a:buFont typeface="Raleway Medium"/>
              <a:buChar char="●"/>
              <a:defRPr b="0" i="0" sz="1400" u="none" cap="none" strike="noStrike">
                <a:solidFill>
                  <a:schemeClr val="dk2"/>
                </a:solidFill>
                <a:latin typeface="Raleway Medium"/>
                <a:ea typeface="Raleway Medium"/>
                <a:cs typeface="Raleway Medium"/>
                <a:sym typeface="Raleway Medium"/>
              </a:defRPr>
            </a:lvl4pPr>
            <a:lvl5pPr indent="-317500" lvl="4" marL="2286000" marR="0" rtl="0" algn="l">
              <a:lnSpc>
                <a:spcPct val="100000"/>
              </a:lnSpc>
              <a:spcBef>
                <a:spcPts val="0"/>
              </a:spcBef>
              <a:spcAft>
                <a:spcPts val="0"/>
              </a:spcAft>
              <a:buClr>
                <a:schemeClr val="dk2"/>
              </a:buClr>
              <a:buSzPts val="1400"/>
              <a:buFont typeface="Raleway Medium"/>
              <a:buChar char="○"/>
              <a:defRPr b="0" i="0" sz="1400" u="none" cap="none" strike="noStrike">
                <a:solidFill>
                  <a:schemeClr val="dk2"/>
                </a:solidFill>
                <a:latin typeface="Raleway Medium"/>
                <a:ea typeface="Raleway Medium"/>
                <a:cs typeface="Raleway Medium"/>
                <a:sym typeface="Raleway Medium"/>
              </a:defRPr>
            </a:lvl5pPr>
            <a:lvl6pPr indent="-317500" lvl="5" marL="2743200" marR="0" rtl="0" algn="l">
              <a:lnSpc>
                <a:spcPct val="100000"/>
              </a:lnSpc>
              <a:spcBef>
                <a:spcPts val="0"/>
              </a:spcBef>
              <a:spcAft>
                <a:spcPts val="0"/>
              </a:spcAft>
              <a:buClr>
                <a:schemeClr val="dk2"/>
              </a:buClr>
              <a:buSzPts val="1400"/>
              <a:buFont typeface="Raleway Medium"/>
              <a:buChar char="■"/>
              <a:defRPr b="0" i="0" sz="1400" u="none" cap="none" strike="noStrike">
                <a:solidFill>
                  <a:schemeClr val="dk2"/>
                </a:solidFill>
                <a:latin typeface="Raleway Medium"/>
                <a:ea typeface="Raleway Medium"/>
                <a:cs typeface="Raleway Medium"/>
                <a:sym typeface="Raleway Medium"/>
              </a:defRPr>
            </a:lvl6pPr>
            <a:lvl7pPr indent="-317500" lvl="6" marL="3200400" marR="0" rtl="0" algn="l">
              <a:lnSpc>
                <a:spcPct val="100000"/>
              </a:lnSpc>
              <a:spcBef>
                <a:spcPts val="0"/>
              </a:spcBef>
              <a:spcAft>
                <a:spcPts val="0"/>
              </a:spcAft>
              <a:buClr>
                <a:schemeClr val="dk2"/>
              </a:buClr>
              <a:buSzPts val="1400"/>
              <a:buFont typeface="Raleway Medium"/>
              <a:buChar char="●"/>
              <a:defRPr b="0" i="0" sz="1400" u="none" cap="none" strike="noStrike">
                <a:solidFill>
                  <a:schemeClr val="dk2"/>
                </a:solidFill>
                <a:latin typeface="Raleway Medium"/>
                <a:ea typeface="Raleway Medium"/>
                <a:cs typeface="Raleway Medium"/>
                <a:sym typeface="Raleway Medium"/>
              </a:defRPr>
            </a:lvl7pPr>
            <a:lvl8pPr indent="-317500" lvl="7" marL="3657600" marR="0" rtl="0" algn="l">
              <a:lnSpc>
                <a:spcPct val="100000"/>
              </a:lnSpc>
              <a:spcBef>
                <a:spcPts val="0"/>
              </a:spcBef>
              <a:spcAft>
                <a:spcPts val="0"/>
              </a:spcAft>
              <a:buClr>
                <a:schemeClr val="dk2"/>
              </a:buClr>
              <a:buSzPts val="1400"/>
              <a:buFont typeface="Raleway Medium"/>
              <a:buChar char="○"/>
              <a:defRPr b="0" i="0" sz="1400" u="none" cap="none" strike="noStrike">
                <a:solidFill>
                  <a:schemeClr val="dk2"/>
                </a:solidFill>
                <a:latin typeface="Raleway Medium"/>
                <a:ea typeface="Raleway Medium"/>
                <a:cs typeface="Raleway Medium"/>
                <a:sym typeface="Raleway Medium"/>
              </a:defRPr>
            </a:lvl8pPr>
            <a:lvl9pPr indent="-317500" lvl="8" marL="4114800" marR="0" rtl="0" algn="l">
              <a:lnSpc>
                <a:spcPct val="100000"/>
              </a:lnSpc>
              <a:spcBef>
                <a:spcPts val="0"/>
              </a:spcBef>
              <a:spcAft>
                <a:spcPts val="0"/>
              </a:spcAft>
              <a:buClr>
                <a:schemeClr val="dk2"/>
              </a:buClr>
              <a:buSzPts val="1400"/>
              <a:buFont typeface="Raleway Medium"/>
              <a:buChar char="■"/>
              <a:defRPr b="0" i="0" sz="1400" u="none" cap="none" strike="noStrike">
                <a:solidFill>
                  <a:schemeClr val="dk2"/>
                </a:solidFill>
                <a:latin typeface="Raleway Medium"/>
                <a:ea typeface="Raleway Medium"/>
                <a:cs typeface="Raleway Medium"/>
                <a:sym typeface="Raleway Mediu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91" name="Shape 291"/>
        <p:cNvGrpSpPr/>
        <p:nvPr/>
      </p:nvGrpSpPr>
      <p:grpSpPr>
        <a:xfrm>
          <a:off x="0" y="0"/>
          <a:ext cx="0" cy="0"/>
          <a:chOff x="0" y="0"/>
          <a:chExt cx="0" cy="0"/>
        </a:xfrm>
      </p:grpSpPr>
      <p:sp>
        <p:nvSpPr>
          <p:cNvPr id="292" name="Google Shape;292;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9pPr>
          </a:lstStyle>
          <a:p/>
        </p:txBody>
      </p:sp>
      <p:sp>
        <p:nvSpPr>
          <p:cNvPr id="293" name="Google Shape;293;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2.jpg"/><Relationship Id="rId9" Type="http://schemas.openxmlformats.org/officeDocument/2006/relationships/image" Target="../media/image19.jpg"/><Relationship Id="rId5" Type="http://schemas.openxmlformats.org/officeDocument/2006/relationships/image" Target="../media/image2.jpg"/><Relationship Id="rId6" Type="http://schemas.openxmlformats.org/officeDocument/2006/relationships/image" Target="../media/image1.jpg"/><Relationship Id="rId7" Type="http://schemas.openxmlformats.org/officeDocument/2006/relationships/image" Target="../media/image11.jpg"/><Relationship Id="rId8" Type="http://schemas.openxmlformats.org/officeDocument/2006/relationships/image" Target="../media/image8.jpg"/><Relationship Id="rId11" Type="http://schemas.openxmlformats.org/officeDocument/2006/relationships/image" Target="../media/image15.png"/><Relationship Id="rId10" Type="http://schemas.openxmlformats.org/officeDocument/2006/relationships/image" Target="../media/image5.jpg"/><Relationship Id="rId13" Type="http://schemas.openxmlformats.org/officeDocument/2006/relationships/image" Target="../media/image4.jpg"/><Relationship Id="rId12" Type="http://schemas.openxmlformats.org/officeDocument/2006/relationships/image" Target="../media/image16.jpg"/><Relationship Id="rId1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5.jpg"/><Relationship Id="rId5"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7.jpg"/><Relationship Id="rId5" Type="http://schemas.openxmlformats.org/officeDocument/2006/relationships/image" Target="../media/image44.jpg"/><Relationship Id="rId6" Type="http://schemas.openxmlformats.org/officeDocument/2006/relationships/image" Target="../media/image43.jpg"/><Relationship Id="rId7"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firetell.github.io" TargetMode="External"/></Relationships>
</file>

<file path=ppt/slides/_rels/slide25.xml.rels><?xml version="1.0" encoding="UTF-8" standalone="yes"?><Relationships xmlns="http://schemas.openxmlformats.org/package/2006/relationships"><Relationship Id="rId20" Type="http://schemas.openxmlformats.org/officeDocument/2006/relationships/hyperlink" Target="https://www.preventionweb.net/sites/default/files/64249_largeImage.jpg" TargetMode="External"/><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www.usnews.com/news/health-news/articles/2021-09-09/wildfires-cause-more-than-33-000-deaths-globally-each-year" TargetMode="External"/><Relationship Id="rId4" Type="http://schemas.openxmlformats.org/officeDocument/2006/relationships/hyperlink" Target="https://earthobservatory.nasa.gov/global-maps/MOD14A1_M_FIRE" TargetMode="External"/><Relationship Id="rId9" Type="http://schemas.openxmlformats.org/officeDocument/2006/relationships/hyperlink" Target="https://www.lifo.gr/sites/default/files/styles/lifo_standard_large/public/articles/2022-03-30/apognosi-fotia-euboia.jpg?h=f6e6774c&amp;itok=Cb8HJRj1" TargetMode="External"/><Relationship Id="rId5" Type="http://schemas.openxmlformats.org/officeDocument/2006/relationships/hyperlink" Target="https://sgp.fas.org/crs/misc/IF10244.pdf" TargetMode="External"/><Relationship Id="rId6" Type="http://schemas.openxmlformats.org/officeDocument/2006/relationships/hyperlink" Target="https://www.iii.org/fact-statistic/facts-statistics-fire" TargetMode="External"/><Relationship Id="rId7" Type="http://schemas.openxmlformats.org/officeDocument/2006/relationships/hyperlink" Target="https://slidesgo.com/theme/artificial-intelligence-ai-startup-business-plan#search-startup&amp;position-18&amp;results-32" TargetMode="External"/><Relationship Id="rId8" Type="http://schemas.openxmlformats.org/officeDocument/2006/relationships/hyperlink" Target="https://i1.prth.gr/images/963x541/files/2021-08-07/fotia-bbc-cnn-reuters-fotiatora-foties-eidiseissimera-neatora.png" TargetMode="External"/><Relationship Id="rId11" Type="http://schemas.openxmlformats.org/officeDocument/2006/relationships/hyperlink" Target="https://www.avgi.gr/sites/default/files/styles/main/public/2021-08/fotia_evia4.jpg?itok=PzL7jyqQ" TargetMode="External"/><Relationship Id="rId10" Type="http://schemas.openxmlformats.org/officeDocument/2006/relationships/hyperlink" Target="https://www.in.gr/wp-content/uploads/2021/12/fotia-ilikiomeni-evoia.jpg" TargetMode="External"/><Relationship Id="rId13" Type="http://schemas.openxmlformats.org/officeDocument/2006/relationships/hyperlink" Target="https://atexnos.gr/wp-content/uploads/2020/01/australia-fotia3.jpg" TargetMode="External"/><Relationship Id="rId12" Type="http://schemas.openxmlformats.org/officeDocument/2006/relationships/hyperlink" Target="https://ecozen.gr/wp-content/uploads/2020/02/-e1582633064417.jpg" TargetMode="External"/><Relationship Id="rId15" Type="http://schemas.openxmlformats.org/officeDocument/2006/relationships/hyperlink" Target="https://www.alphanews.live/sites/default/files/styles/media_image/public/2019-12/pyrkagies_aystralia1.jpg?h=c7886c04&amp;itok=vKI10fyl" TargetMode="External"/><Relationship Id="rId14" Type="http://schemas.openxmlformats.org/officeDocument/2006/relationships/hyperlink" Target="https://atexnos.gr/wp-content/uploads/2020/01/australia-fotia8.jpg" TargetMode="External"/><Relationship Id="rId17" Type="http://schemas.openxmlformats.org/officeDocument/2006/relationships/hyperlink" Target="https://i.ytimg.com/vi/LD_DpBfofe0/maxresdefault.jpg" TargetMode="External"/><Relationship Id="rId16" Type="http://schemas.openxmlformats.org/officeDocument/2006/relationships/hyperlink" Target="https://i.ytimg.com/vi/LD_DpBfofe0/maxresdefault.jpg" TargetMode="External"/><Relationship Id="rId19" Type="http://schemas.openxmlformats.org/officeDocument/2006/relationships/hyperlink" Target="https://th-thumbnailer.cdn-si-edu.com/Cn10U6wwNenWS3aKeWLnBrDPFJc=/fit-in/1600x0/filters:focal(1519x680:1520x681)/https://tf-cmsv2-smithsonianmag-media.s3.amazonaws.com/filer/2e/a6/2ea65e66-e2c4-4024-bbb4-adde5ae29c45/gettyimages-1231828580.jpg" TargetMode="External"/><Relationship Id="rId18" Type="http://schemas.openxmlformats.org/officeDocument/2006/relationships/hyperlink" Target="https://th-thumbnailer.cdn-si-edu.com/Cn10U6wwNenWS3aKeWLnBrDPFJc=/fit-in/1600x0/filters:focal(1519x680:1520x681)/https://tf-cmsv2-smithsonianmag-media.s3.amazonaws.com/filer/2e/a6/2ea65e66-e2c4-4024-bbb4-adde5ae29c45/gettyimages-1231828580.jp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github.com/Firetell" TargetMode="External"/><Relationship Id="rId4" Type="http://schemas.openxmlformats.org/officeDocument/2006/relationships/hyperlink" Target="https://firetell.github.io/" TargetMode="External"/><Relationship Id="rId5" Type="http://schemas.openxmlformats.org/officeDocument/2006/relationships/hyperlink" Target="http://creativecommons.org/licenses/by-nc-nd/4.0/?ref=chooser-v1" TargetMode="External"/><Relationship Id="rId6"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17.jp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en.wikipedia.org/wiki/Artificial_neural_network" TargetMode="External"/><Relationship Id="rId4" Type="http://schemas.openxmlformats.org/officeDocument/2006/relationships/hyperlink" Target="https://en.wikipedia.org/wiki/Adaptive_neuro_fuzzy_inference_system" TargetMode="External"/><Relationship Id="rId5" Type="http://schemas.openxmlformats.org/officeDocument/2006/relationships/hyperlink" Target="https://en.wikipedia.org/wiki/Support-vector_machine" TargetMode="External"/><Relationship Id="rId6" Type="http://schemas.openxmlformats.org/officeDocument/2006/relationships/hyperlink" Target="https://en.wikipedia.org/wiki/Random_fore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 name="Shape 300"/>
        <p:cNvGrpSpPr/>
        <p:nvPr/>
      </p:nvGrpSpPr>
      <p:grpSpPr>
        <a:xfrm>
          <a:off x="0" y="0"/>
          <a:ext cx="0" cy="0"/>
          <a:chOff x="0" y="0"/>
          <a:chExt cx="0" cy="0"/>
        </a:xfrm>
      </p:grpSpPr>
      <p:pic>
        <p:nvPicPr>
          <p:cNvPr id="301" name="Google Shape;301;p1"/>
          <p:cNvPicPr preferRelativeResize="0"/>
          <p:nvPr/>
        </p:nvPicPr>
        <p:blipFill rotWithShape="1">
          <a:blip r:embed="rId3">
            <a:alphaModFix/>
          </a:blip>
          <a:srcRect b="0" l="0" r="0" t="0"/>
          <a:stretch/>
        </p:blipFill>
        <p:spPr>
          <a:xfrm>
            <a:off x="152400" y="152400"/>
            <a:ext cx="6144324" cy="4096226"/>
          </a:xfrm>
          <a:prstGeom prst="rect">
            <a:avLst/>
          </a:prstGeom>
          <a:noFill/>
          <a:ln>
            <a:noFill/>
          </a:ln>
        </p:spPr>
      </p:pic>
      <p:pic>
        <p:nvPicPr>
          <p:cNvPr id="302" name="Google Shape;302;p1"/>
          <p:cNvPicPr preferRelativeResize="0"/>
          <p:nvPr/>
        </p:nvPicPr>
        <p:blipFill rotWithShape="1">
          <a:blip r:embed="rId4">
            <a:alphaModFix/>
          </a:blip>
          <a:srcRect b="0" l="0" r="0" t="0"/>
          <a:stretch/>
        </p:blipFill>
        <p:spPr>
          <a:xfrm>
            <a:off x="3182600" y="1589650"/>
            <a:ext cx="5031450" cy="3353474"/>
          </a:xfrm>
          <a:prstGeom prst="rect">
            <a:avLst/>
          </a:prstGeom>
          <a:noFill/>
          <a:ln>
            <a:noFill/>
          </a:ln>
        </p:spPr>
      </p:pic>
      <p:pic>
        <p:nvPicPr>
          <p:cNvPr id="303" name="Google Shape;303;p1"/>
          <p:cNvPicPr preferRelativeResize="0"/>
          <p:nvPr/>
        </p:nvPicPr>
        <p:blipFill rotWithShape="1">
          <a:blip r:embed="rId5">
            <a:alphaModFix/>
          </a:blip>
          <a:srcRect b="0" l="0" r="0" t="0"/>
          <a:stretch/>
        </p:blipFill>
        <p:spPr>
          <a:xfrm>
            <a:off x="3516150" y="332525"/>
            <a:ext cx="5500501" cy="2661525"/>
          </a:xfrm>
          <a:prstGeom prst="rect">
            <a:avLst/>
          </a:prstGeom>
          <a:noFill/>
          <a:ln>
            <a:noFill/>
          </a:ln>
        </p:spPr>
      </p:pic>
      <p:pic>
        <p:nvPicPr>
          <p:cNvPr id="304" name="Google Shape;304;p1"/>
          <p:cNvPicPr preferRelativeResize="0"/>
          <p:nvPr/>
        </p:nvPicPr>
        <p:blipFill rotWithShape="1">
          <a:blip r:embed="rId6">
            <a:alphaModFix/>
          </a:blip>
          <a:srcRect b="0" l="0" r="0" t="0"/>
          <a:stretch/>
        </p:blipFill>
        <p:spPr>
          <a:xfrm>
            <a:off x="243100" y="2155097"/>
            <a:ext cx="5409801" cy="2704900"/>
          </a:xfrm>
          <a:prstGeom prst="rect">
            <a:avLst/>
          </a:prstGeom>
          <a:noFill/>
          <a:ln>
            <a:noFill/>
          </a:ln>
        </p:spPr>
      </p:pic>
      <p:pic>
        <p:nvPicPr>
          <p:cNvPr id="305" name="Google Shape;305;p1"/>
          <p:cNvPicPr preferRelativeResize="0"/>
          <p:nvPr/>
        </p:nvPicPr>
        <p:blipFill rotWithShape="1">
          <a:blip r:embed="rId7">
            <a:alphaModFix/>
          </a:blip>
          <a:srcRect b="0" l="0" r="0" t="0"/>
          <a:stretch/>
        </p:blipFill>
        <p:spPr>
          <a:xfrm>
            <a:off x="1503875" y="739375"/>
            <a:ext cx="7219548" cy="4064524"/>
          </a:xfrm>
          <a:prstGeom prst="rect">
            <a:avLst/>
          </a:prstGeom>
          <a:noFill/>
          <a:ln>
            <a:noFill/>
          </a:ln>
        </p:spPr>
      </p:pic>
      <p:pic>
        <p:nvPicPr>
          <p:cNvPr id="306" name="Google Shape;306;p1"/>
          <p:cNvPicPr preferRelativeResize="0"/>
          <p:nvPr/>
        </p:nvPicPr>
        <p:blipFill rotWithShape="1">
          <a:blip r:embed="rId8">
            <a:alphaModFix/>
          </a:blip>
          <a:srcRect b="0" l="0" r="0" t="0"/>
          <a:stretch/>
        </p:blipFill>
        <p:spPr>
          <a:xfrm>
            <a:off x="469424" y="332524"/>
            <a:ext cx="3717850" cy="2789825"/>
          </a:xfrm>
          <a:prstGeom prst="rect">
            <a:avLst/>
          </a:prstGeom>
          <a:noFill/>
          <a:ln>
            <a:noFill/>
          </a:ln>
        </p:spPr>
      </p:pic>
      <p:pic>
        <p:nvPicPr>
          <p:cNvPr id="307" name="Google Shape;307;p1"/>
          <p:cNvPicPr preferRelativeResize="0"/>
          <p:nvPr/>
        </p:nvPicPr>
        <p:blipFill rotWithShape="1">
          <a:blip r:embed="rId9">
            <a:alphaModFix/>
          </a:blip>
          <a:srcRect b="0" l="0" r="0" t="0"/>
          <a:stretch/>
        </p:blipFill>
        <p:spPr>
          <a:xfrm>
            <a:off x="762750" y="1535721"/>
            <a:ext cx="5816974" cy="3268175"/>
          </a:xfrm>
          <a:prstGeom prst="rect">
            <a:avLst/>
          </a:prstGeom>
          <a:noFill/>
          <a:ln>
            <a:noFill/>
          </a:ln>
        </p:spPr>
      </p:pic>
      <p:pic>
        <p:nvPicPr>
          <p:cNvPr id="308" name="Google Shape;308;p1"/>
          <p:cNvPicPr preferRelativeResize="0"/>
          <p:nvPr/>
        </p:nvPicPr>
        <p:blipFill rotWithShape="1">
          <a:blip r:embed="rId10">
            <a:alphaModFix/>
          </a:blip>
          <a:srcRect b="0" l="0" r="0" t="0"/>
          <a:stretch/>
        </p:blipFill>
        <p:spPr>
          <a:xfrm>
            <a:off x="4860426" y="219325"/>
            <a:ext cx="4049050" cy="2631875"/>
          </a:xfrm>
          <a:prstGeom prst="rect">
            <a:avLst/>
          </a:prstGeom>
          <a:noFill/>
          <a:ln>
            <a:noFill/>
          </a:ln>
        </p:spPr>
      </p:pic>
      <p:pic>
        <p:nvPicPr>
          <p:cNvPr id="309" name="Google Shape;309;p1"/>
          <p:cNvPicPr preferRelativeResize="0"/>
          <p:nvPr/>
        </p:nvPicPr>
        <p:blipFill rotWithShape="1">
          <a:blip r:embed="rId11">
            <a:alphaModFix/>
          </a:blip>
          <a:srcRect b="0" l="0" r="0" t="0"/>
          <a:stretch/>
        </p:blipFill>
        <p:spPr>
          <a:xfrm>
            <a:off x="243100" y="916076"/>
            <a:ext cx="4358174" cy="2448350"/>
          </a:xfrm>
          <a:prstGeom prst="rect">
            <a:avLst/>
          </a:prstGeom>
          <a:noFill/>
          <a:ln>
            <a:noFill/>
          </a:ln>
        </p:spPr>
      </p:pic>
      <p:pic>
        <p:nvPicPr>
          <p:cNvPr id="310" name="Google Shape;310;p1"/>
          <p:cNvPicPr preferRelativeResize="0"/>
          <p:nvPr/>
        </p:nvPicPr>
        <p:blipFill rotWithShape="1">
          <a:blip r:embed="rId12">
            <a:alphaModFix/>
          </a:blip>
          <a:srcRect b="0" l="0" r="0" t="0"/>
          <a:stretch/>
        </p:blipFill>
        <p:spPr>
          <a:xfrm>
            <a:off x="5191625" y="2155108"/>
            <a:ext cx="3717849" cy="2478566"/>
          </a:xfrm>
          <a:prstGeom prst="rect">
            <a:avLst/>
          </a:prstGeom>
          <a:noFill/>
          <a:ln>
            <a:noFill/>
          </a:ln>
        </p:spPr>
      </p:pic>
      <p:pic>
        <p:nvPicPr>
          <p:cNvPr id="311" name="Google Shape;311;p1"/>
          <p:cNvPicPr preferRelativeResize="0"/>
          <p:nvPr/>
        </p:nvPicPr>
        <p:blipFill rotWithShape="1">
          <a:blip r:embed="rId13">
            <a:alphaModFix/>
          </a:blip>
          <a:srcRect b="0" l="0" r="0" t="0"/>
          <a:stretch/>
        </p:blipFill>
        <p:spPr>
          <a:xfrm>
            <a:off x="2381250" y="952500"/>
            <a:ext cx="4381500" cy="3238500"/>
          </a:xfrm>
          <a:prstGeom prst="rect">
            <a:avLst/>
          </a:prstGeom>
          <a:noFill/>
          <a:ln>
            <a:noFill/>
          </a:ln>
        </p:spPr>
      </p:pic>
      <p:pic>
        <p:nvPicPr>
          <p:cNvPr id="312" name="Google Shape;312;p1"/>
          <p:cNvPicPr preferRelativeResize="0"/>
          <p:nvPr/>
        </p:nvPicPr>
        <p:blipFill rotWithShape="1">
          <a:blip r:embed="rId14">
            <a:alphaModFix/>
          </a:blip>
          <a:srcRect b="0" l="0" r="0" t="0"/>
          <a:stretch/>
        </p:blipFill>
        <p:spPr>
          <a:xfrm>
            <a:off x="765990" y="332524"/>
            <a:ext cx="7646506" cy="430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latin typeface="Roboto Black"/>
                <a:ea typeface="Roboto Black"/>
                <a:cs typeface="Roboto Black"/>
                <a:sym typeface="Roboto Black"/>
              </a:rPr>
              <a:t>Ο ΣΚΟΠΟΣ ΜΑΣ</a:t>
            </a:r>
            <a:endParaRPr>
              <a:latin typeface="Roboto Black"/>
              <a:ea typeface="Roboto Black"/>
              <a:cs typeface="Roboto Black"/>
              <a:sym typeface="Roboto Black"/>
            </a:endParaRPr>
          </a:p>
        </p:txBody>
      </p:sp>
      <p:sp>
        <p:nvSpPr>
          <p:cNvPr id="818" name="Google Shape;818;p10"/>
          <p:cNvSpPr/>
          <p:nvPr/>
        </p:nvSpPr>
        <p:spPr>
          <a:xfrm>
            <a:off x="1958925" y="1168200"/>
            <a:ext cx="5239800" cy="344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0"/>
          <p:cNvSpPr txBox="1"/>
          <p:nvPr>
            <p:ph idx="1" type="subTitle"/>
          </p:nvPr>
        </p:nvSpPr>
        <p:spPr>
          <a:xfrm>
            <a:off x="2564250" y="1392225"/>
            <a:ext cx="4606200" cy="241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latin typeface="Raleway"/>
                <a:ea typeface="Raleway"/>
                <a:cs typeface="Raleway"/>
                <a:sym typeface="Raleway"/>
              </a:rPr>
              <a:t>ΠΡΟΒΛΗΜΑ 1</a:t>
            </a:r>
            <a:r>
              <a:rPr lang="en"/>
              <a:t>: Δασικές πυρκαγιές</a:t>
            </a:r>
            <a:endParaRPr/>
          </a:p>
          <a:p>
            <a:pPr indent="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
                <a:latin typeface="Raleway"/>
                <a:ea typeface="Raleway"/>
                <a:cs typeface="Raleway"/>
                <a:sym typeface="Raleway"/>
              </a:rPr>
              <a:t>ΠΡΟΒΛΗΜΑ 2:</a:t>
            </a:r>
            <a:r>
              <a:rPr lang="en"/>
              <a:t> Κίνδυνος απώλειας ανθρώπινης ζωής όταν βρίσκεται σε εξέλιξη η πυρκαγιά</a:t>
            </a:r>
            <a:endParaRPr/>
          </a:p>
          <a:p>
            <a:pPr indent="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
                <a:latin typeface="Raleway"/>
                <a:ea typeface="Raleway"/>
                <a:cs typeface="Raleway"/>
                <a:sym typeface="Raleway"/>
              </a:rPr>
              <a:t>ΛΥΣΗ: </a:t>
            </a:r>
            <a:r>
              <a:rPr lang="en"/>
              <a:t>Χρήση τεχνολογίας AI, ML, IoT, Big Data κλπ</a:t>
            </a:r>
            <a:endParaRPr/>
          </a:p>
          <a:p>
            <a:pPr indent="0" lvl="0" marL="0" rtl="0" algn="l">
              <a:lnSpc>
                <a:spcPct val="100000"/>
              </a:lnSpc>
              <a:spcBef>
                <a:spcPts val="0"/>
              </a:spcBef>
              <a:spcAft>
                <a:spcPts val="0"/>
              </a:spcAft>
              <a:buClr>
                <a:schemeClr val="hlink"/>
              </a:buClr>
              <a:buSzPts val="1100"/>
              <a:buFont typeface="Arial"/>
              <a:buNone/>
            </a:pPr>
            <a:r>
              <a:t/>
            </a:r>
            <a:endParaRPr/>
          </a:p>
          <a:p>
            <a:pPr indent="0" lvl="0" marL="0" rtl="0" algn="ctr">
              <a:lnSpc>
                <a:spcPct val="100000"/>
              </a:lnSpc>
              <a:spcBef>
                <a:spcPts val="0"/>
              </a:spcBef>
              <a:spcAft>
                <a:spcPts val="0"/>
              </a:spcAft>
              <a:buSzPts val="1400"/>
              <a:buNone/>
            </a:pPr>
            <a:r>
              <a:rPr b="1" lang="en">
                <a:latin typeface="Raleway"/>
                <a:ea typeface="Raleway"/>
                <a:cs typeface="Raleway"/>
                <a:sym typeface="Raleway"/>
              </a:rPr>
              <a:t>ΣΚΟΠΟΣ ΜΑΣ:</a:t>
            </a:r>
            <a:endParaRPr b="1">
              <a:latin typeface="Raleway"/>
              <a:ea typeface="Raleway"/>
              <a:cs typeface="Raleway"/>
              <a:sym typeface="Raleway"/>
            </a:endParaRPr>
          </a:p>
          <a:p>
            <a:pPr indent="0" lvl="0" marL="0" rtl="0" algn="ctr">
              <a:lnSpc>
                <a:spcPct val="100000"/>
              </a:lnSpc>
              <a:spcBef>
                <a:spcPts val="0"/>
              </a:spcBef>
              <a:spcAft>
                <a:spcPts val="0"/>
              </a:spcAft>
              <a:buSzPts val="1400"/>
              <a:buNone/>
            </a:pPr>
            <a:r>
              <a:rPr lang="en"/>
              <a:t>Να ενώσουμε τις. κουκίδες</a:t>
            </a:r>
            <a:endParaRPr/>
          </a:p>
        </p:txBody>
      </p:sp>
      <p:cxnSp>
        <p:nvCxnSpPr>
          <p:cNvPr id="820" name="Google Shape;820;p10"/>
          <p:cNvCxnSpPr/>
          <p:nvPr/>
        </p:nvCxnSpPr>
        <p:spPr>
          <a:xfrm flipH="1" rot="10800000">
            <a:off x="3459250" y="3912850"/>
            <a:ext cx="4990500" cy="11400"/>
          </a:xfrm>
          <a:prstGeom prst="straightConnector1">
            <a:avLst/>
          </a:prstGeom>
          <a:noFill/>
          <a:ln cap="flat" cmpd="sng" w="19050">
            <a:solidFill>
              <a:schemeClr val="dk1"/>
            </a:solidFill>
            <a:prstDash val="solid"/>
            <a:round/>
            <a:headEnd len="sm" w="sm" type="none"/>
            <a:tailEnd len="sm" w="sm" type="none"/>
          </a:ln>
        </p:spPr>
      </p:cxnSp>
      <p:grpSp>
        <p:nvGrpSpPr>
          <p:cNvPr id="821" name="Google Shape;821;p10"/>
          <p:cNvGrpSpPr/>
          <p:nvPr/>
        </p:nvGrpSpPr>
        <p:grpSpPr>
          <a:xfrm>
            <a:off x="2284813" y="3850262"/>
            <a:ext cx="537556" cy="136576"/>
            <a:chOff x="2641350" y="846250"/>
            <a:chExt cx="413600" cy="105075"/>
          </a:xfrm>
        </p:grpSpPr>
        <p:sp>
          <p:nvSpPr>
            <p:cNvPr id="822" name="Google Shape;822;p10"/>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0"/>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0"/>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0"/>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6" name="Google Shape;826;p10"/>
          <p:cNvGrpSpPr/>
          <p:nvPr/>
        </p:nvGrpSpPr>
        <p:grpSpPr>
          <a:xfrm>
            <a:off x="2172788" y="1392224"/>
            <a:ext cx="323604" cy="324548"/>
            <a:chOff x="6884875" y="1146975"/>
            <a:chExt cx="482200" cy="511825"/>
          </a:xfrm>
        </p:grpSpPr>
        <p:sp>
          <p:nvSpPr>
            <p:cNvPr id="827" name="Google Shape;827;p10"/>
            <p:cNvSpPr/>
            <p:nvPr/>
          </p:nvSpPr>
          <p:spPr>
            <a:xfrm>
              <a:off x="6949525" y="1392100"/>
              <a:ext cx="355600" cy="266700"/>
            </a:xfrm>
            <a:custGeom>
              <a:rect b="b" l="l" r="r" t="t"/>
              <a:pathLst>
                <a:path extrusionOk="0" h="10668" w="14224">
                  <a:moveTo>
                    <a:pt x="5549" y="0"/>
                  </a:moveTo>
                  <a:lnTo>
                    <a:pt x="5442" y="701"/>
                  </a:lnTo>
                  <a:lnTo>
                    <a:pt x="5334" y="1347"/>
                  </a:lnTo>
                  <a:lnTo>
                    <a:pt x="5118" y="1993"/>
                  </a:lnTo>
                  <a:lnTo>
                    <a:pt x="4903" y="2586"/>
                  </a:lnTo>
                  <a:lnTo>
                    <a:pt x="4634" y="3179"/>
                  </a:lnTo>
                  <a:lnTo>
                    <a:pt x="4310" y="3771"/>
                  </a:lnTo>
                  <a:lnTo>
                    <a:pt x="3987" y="4256"/>
                  </a:lnTo>
                  <a:lnTo>
                    <a:pt x="3556" y="4795"/>
                  </a:lnTo>
                  <a:lnTo>
                    <a:pt x="3394" y="4957"/>
                  </a:lnTo>
                  <a:lnTo>
                    <a:pt x="3125" y="5118"/>
                  </a:lnTo>
                  <a:lnTo>
                    <a:pt x="2856" y="5172"/>
                  </a:lnTo>
                  <a:lnTo>
                    <a:pt x="2586" y="5226"/>
                  </a:lnTo>
                  <a:lnTo>
                    <a:pt x="2317" y="5172"/>
                  </a:lnTo>
                  <a:lnTo>
                    <a:pt x="2048" y="5064"/>
                  </a:lnTo>
                  <a:lnTo>
                    <a:pt x="1832" y="4903"/>
                  </a:lnTo>
                  <a:lnTo>
                    <a:pt x="1617" y="4741"/>
                  </a:lnTo>
                  <a:lnTo>
                    <a:pt x="1347" y="4310"/>
                  </a:lnTo>
                  <a:lnTo>
                    <a:pt x="1132" y="3879"/>
                  </a:lnTo>
                  <a:lnTo>
                    <a:pt x="916" y="4095"/>
                  </a:lnTo>
                  <a:lnTo>
                    <a:pt x="701" y="4418"/>
                  </a:lnTo>
                  <a:lnTo>
                    <a:pt x="485" y="4741"/>
                  </a:lnTo>
                  <a:lnTo>
                    <a:pt x="270" y="5118"/>
                  </a:lnTo>
                  <a:lnTo>
                    <a:pt x="108" y="5603"/>
                  </a:lnTo>
                  <a:lnTo>
                    <a:pt x="0" y="6142"/>
                  </a:lnTo>
                  <a:lnTo>
                    <a:pt x="0" y="6465"/>
                  </a:lnTo>
                  <a:lnTo>
                    <a:pt x="0" y="6788"/>
                  </a:lnTo>
                  <a:lnTo>
                    <a:pt x="54" y="7165"/>
                  </a:lnTo>
                  <a:lnTo>
                    <a:pt x="162" y="7489"/>
                  </a:lnTo>
                  <a:lnTo>
                    <a:pt x="593" y="7920"/>
                  </a:lnTo>
                  <a:lnTo>
                    <a:pt x="1024" y="8351"/>
                  </a:lnTo>
                  <a:lnTo>
                    <a:pt x="1509" y="8674"/>
                  </a:lnTo>
                  <a:lnTo>
                    <a:pt x="1994" y="9051"/>
                  </a:lnTo>
                  <a:lnTo>
                    <a:pt x="2640" y="9428"/>
                  </a:lnTo>
                  <a:lnTo>
                    <a:pt x="3287" y="9751"/>
                  </a:lnTo>
                  <a:lnTo>
                    <a:pt x="3933" y="10021"/>
                  </a:lnTo>
                  <a:lnTo>
                    <a:pt x="4580" y="10236"/>
                  </a:lnTo>
                  <a:lnTo>
                    <a:pt x="5280" y="10452"/>
                  </a:lnTo>
                  <a:lnTo>
                    <a:pt x="5927" y="10560"/>
                  </a:lnTo>
                  <a:lnTo>
                    <a:pt x="6627" y="10667"/>
                  </a:lnTo>
                  <a:lnTo>
                    <a:pt x="7866" y="10667"/>
                  </a:lnTo>
                  <a:lnTo>
                    <a:pt x="8459" y="10613"/>
                  </a:lnTo>
                  <a:lnTo>
                    <a:pt x="8997" y="10560"/>
                  </a:lnTo>
                  <a:lnTo>
                    <a:pt x="9536" y="10398"/>
                  </a:lnTo>
                  <a:lnTo>
                    <a:pt x="10075" y="10290"/>
                  </a:lnTo>
                  <a:lnTo>
                    <a:pt x="10614" y="10075"/>
                  </a:lnTo>
                  <a:lnTo>
                    <a:pt x="11098" y="9859"/>
                  </a:lnTo>
                  <a:lnTo>
                    <a:pt x="11583" y="9644"/>
                  </a:lnTo>
                  <a:lnTo>
                    <a:pt x="12176" y="9267"/>
                  </a:lnTo>
                  <a:lnTo>
                    <a:pt x="12715" y="8889"/>
                  </a:lnTo>
                  <a:lnTo>
                    <a:pt x="13253" y="8458"/>
                  </a:lnTo>
                  <a:lnTo>
                    <a:pt x="13738" y="8027"/>
                  </a:lnTo>
                  <a:lnTo>
                    <a:pt x="13954" y="7650"/>
                  </a:lnTo>
                  <a:lnTo>
                    <a:pt x="14115" y="7219"/>
                  </a:lnTo>
                  <a:lnTo>
                    <a:pt x="14169" y="6842"/>
                  </a:lnTo>
                  <a:lnTo>
                    <a:pt x="14223" y="6411"/>
                  </a:lnTo>
                  <a:lnTo>
                    <a:pt x="14169" y="5819"/>
                  </a:lnTo>
                  <a:lnTo>
                    <a:pt x="14062" y="5334"/>
                  </a:lnTo>
                  <a:lnTo>
                    <a:pt x="13846" y="4849"/>
                  </a:lnTo>
                  <a:lnTo>
                    <a:pt x="13631" y="4418"/>
                  </a:lnTo>
                  <a:lnTo>
                    <a:pt x="13253" y="4903"/>
                  </a:lnTo>
                  <a:lnTo>
                    <a:pt x="12769" y="5388"/>
                  </a:lnTo>
                  <a:lnTo>
                    <a:pt x="12230" y="5765"/>
                  </a:lnTo>
                  <a:lnTo>
                    <a:pt x="11960" y="5926"/>
                  </a:lnTo>
                  <a:lnTo>
                    <a:pt x="11637" y="6034"/>
                  </a:lnTo>
                  <a:lnTo>
                    <a:pt x="11314" y="6088"/>
                  </a:lnTo>
                  <a:lnTo>
                    <a:pt x="10991" y="6088"/>
                  </a:lnTo>
                  <a:lnTo>
                    <a:pt x="10721" y="6034"/>
                  </a:lnTo>
                  <a:lnTo>
                    <a:pt x="10398" y="5872"/>
                  </a:lnTo>
                  <a:lnTo>
                    <a:pt x="10183" y="5711"/>
                  </a:lnTo>
                  <a:lnTo>
                    <a:pt x="10021" y="5495"/>
                  </a:lnTo>
                  <a:lnTo>
                    <a:pt x="9913" y="5280"/>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0"/>
            <p:cNvSpPr/>
            <p:nvPr/>
          </p:nvSpPr>
          <p:spPr>
            <a:xfrm>
              <a:off x="6949525" y="1392100"/>
              <a:ext cx="355600" cy="266700"/>
            </a:xfrm>
            <a:custGeom>
              <a:rect b="b" l="l" r="r" t="t"/>
              <a:pathLst>
                <a:path extrusionOk="0" fill="none" h="10668" w="14224">
                  <a:moveTo>
                    <a:pt x="13738" y="8027"/>
                  </a:moveTo>
                  <a:lnTo>
                    <a:pt x="13738" y="8027"/>
                  </a:lnTo>
                  <a:lnTo>
                    <a:pt x="13954" y="7650"/>
                  </a:lnTo>
                  <a:lnTo>
                    <a:pt x="14115" y="7219"/>
                  </a:lnTo>
                  <a:lnTo>
                    <a:pt x="14169" y="6842"/>
                  </a:lnTo>
                  <a:lnTo>
                    <a:pt x="14223" y="6411"/>
                  </a:lnTo>
                  <a:lnTo>
                    <a:pt x="14223" y="6411"/>
                  </a:lnTo>
                  <a:lnTo>
                    <a:pt x="14169" y="5819"/>
                  </a:lnTo>
                  <a:lnTo>
                    <a:pt x="14062" y="5334"/>
                  </a:lnTo>
                  <a:lnTo>
                    <a:pt x="13846" y="4849"/>
                  </a:lnTo>
                  <a:lnTo>
                    <a:pt x="13631" y="4418"/>
                  </a:lnTo>
                  <a:lnTo>
                    <a:pt x="13631" y="4418"/>
                  </a:lnTo>
                  <a:lnTo>
                    <a:pt x="13253" y="4903"/>
                  </a:lnTo>
                  <a:lnTo>
                    <a:pt x="12769" y="5388"/>
                  </a:lnTo>
                  <a:lnTo>
                    <a:pt x="12230" y="5765"/>
                  </a:lnTo>
                  <a:lnTo>
                    <a:pt x="11960" y="5926"/>
                  </a:lnTo>
                  <a:lnTo>
                    <a:pt x="11637" y="6034"/>
                  </a:lnTo>
                  <a:lnTo>
                    <a:pt x="11637" y="6034"/>
                  </a:lnTo>
                  <a:lnTo>
                    <a:pt x="11314" y="6088"/>
                  </a:lnTo>
                  <a:lnTo>
                    <a:pt x="10991" y="6088"/>
                  </a:lnTo>
                  <a:lnTo>
                    <a:pt x="10721" y="6034"/>
                  </a:lnTo>
                  <a:lnTo>
                    <a:pt x="10398" y="5872"/>
                  </a:lnTo>
                  <a:lnTo>
                    <a:pt x="10398" y="5872"/>
                  </a:lnTo>
                  <a:lnTo>
                    <a:pt x="10183" y="5711"/>
                  </a:lnTo>
                  <a:lnTo>
                    <a:pt x="10021" y="5495"/>
                  </a:lnTo>
                  <a:lnTo>
                    <a:pt x="9913" y="5280"/>
                  </a:lnTo>
                  <a:lnTo>
                    <a:pt x="9859" y="4957"/>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lnTo>
                    <a:pt x="5549" y="0"/>
                  </a:lnTo>
                  <a:lnTo>
                    <a:pt x="5442" y="701"/>
                  </a:lnTo>
                  <a:lnTo>
                    <a:pt x="5334" y="1347"/>
                  </a:lnTo>
                  <a:lnTo>
                    <a:pt x="5118" y="1993"/>
                  </a:lnTo>
                  <a:lnTo>
                    <a:pt x="4903" y="2586"/>
                  </a:lnTo>
                  <a:lnTo>
                    <a:pt x="4634" y="3179"/>
                  </a:lnTo>
                  <a:lnTo>
                    <a:pt x="4310" y="3771"/>
                  </a:lnTo>
                  <a:lnTo>
                    <a:pt x="3987" y="4256"/>
                  </a:lnTo>
                  <a:lnTo>
                    <a:pt x="3556" y="4795"/>
                  </a:lnTo>
                  <a:lnTo>
                    <a:pt x="3556" y="4795"/>
                  </a:lnTo>
                  <a:lnTo>
                    <a:pt x="3394" y="4957"/>
                  </a:lnTo>
                  <a:lnTo>
                    <a:pt x="3125" y="5118"/>
                  </a:lnTo>
                  <a:lnTo>
                    <a:pt x="2856" y="5172"/>
                  </a:lnTo>
                  <a:lnTo>
                    <a:pt x="2586" y="5226"/>
                  </a:lnTo>
                  <a:lnTo>
                    <a:pt x="2586" y="5226"/>
                  </a:lnTo>
                  <a:lnTo>
                    <a:pt x="2317" y="5172"/>
                  </a:lnTo>
                  <a:lnTo>
                    <a:pt x="2048" y="5064"/>
                  </a:lnTo>
                  <a:lnTo>
                    <a:pt x="1832" y="4903"/>
                  </a:lnTo>
                  <a:lnTo>
                    <a:pt x="1617" y="4741"/>
                  </a:lnTo>
                  <a:lnTo>
                    <a:pt x="1617" y="4741"/>
                  </a:lnTo>
                  <a:lnTo>
                    <a:pt x="1347" y="4310"/>
                  </a:lnTo>
                  <a:lnTo>
                    <a:pt x="1132" y="3879"/>
                  </a:lnTo>
                  <a:lnTo>
                    <a:pt x="1132" y="3879"/>
                  </a:lnTo>
                  <a:lnTo>
                    <a:pt x="916" y="4095"/>
                  </a:lnTo>
                  <a:lnTo>
                    <a:pt x="701" y="4418"/>
                  </a:lnTo>
                  <a:lnTo>
                    <a:pt x="485" y="4741"/>
                  </a:lnTo>
                  <a:lnTo>
                    <a:pt x="270" y="5118"/>
                  </a:lnTo>
                  <a:lnTo>
                    <a:pt x="270" y="5118"/>
                  </a:lnTo>
                  <a:lnTo>
                    <a:pt x="108" y="5603"/>
                  </a:lnTo>
                  <a:lnTo>
                    <a:pt x="0" y="6142"/>
                  </a:lnTo>
                  <a:lnTo>
                    <a:pt x="0" y="6465"/>
                  </a:lnTo>
                  <a:lnTo>
                    <a:pt x="0" y="6788"/>
                  </a:lnTo>
                  <a:lnTo>
                    <a:pt x="54" y="7165"/>
                  </a:lnTo>
                  <a:lnTo>
                    <a:pt x="162" y="7489"/>
                  </a:lnTo>
                  <a:lnTo>
                    <a:pt x="162" y="7489"/>
                  </a:lnTo>
                  <a:lnTo>
                    <a:pt x="593" y="7920"/>
                  </a:lnTo>
                  <a:lnTo>
                    <a:pt x="1024" y="8351"/>
                  </a:lnTo>
                  <a:lnTo>
                    <a:pt x="1509" y="8674"/>
                  </a:lnTo>
                  <a:lnTo>
                    <a:pt x="1994" y="9051"/>
                  </a:lnTo>
                  <a:lnTo>
                    <a:pt x="1994" y="9051"/>
                  </a:lnTo>
                  <a:lnTo>
                    <a:pt x="2640" y="9428"/>
                  </a:lnTo>
                  <a:lnTo>
                    <a:pt x="3287" y="9751"/>
                  </a:lnTo>
                  <a:lnTo>
                    <a:pt x="3933" y="10021"/>
                  </a:lnTo>
                  <a:lnTo>
                    <a:pt x="4580" y="10236"/>
                  </a:lnTo>
                  <a:lnTo>
                    <a:pt x="5280" y="10452"/>
                  </a:lnTo>
                  <a:lnTo>
                    <a:pt x="5927" y="10560"/>
                  </a:lnTo>
                  <a:lnTo>
                    <a:pt x="6627" y="10667"/>
                  </a:lnTo>
                  <a:lnTo>
                    <a:pt x="7273" y="10667"/>
                  </a:lnTo>
                  <a:lnTo>
                    <a:pt x="7273" y="10667"/>
                  </a:lnTo>
                  <a:lnTo>
                    <a:pt x="7866" y="10667"/>
                  </a:lnTo>
                  <a:lnTo>
                    <a:pt x="8459" y="10613"/>
                  </a:lnTo>
                  <a:lnTo>
                    <a:pt x="8997" y="10560"/>
                  </a:lnTo>
                  <a:lnTo>
                    <a:pt x="9536" y="10398"/>
                  </a:lnTo>
                  <a:lnTo>
                    <a:pt x="10075" y="10290"/>
                  </a:lnTo>
                  <a:lnTo>
                    <a:pt x="10614" y="10075"/>
                  </a:lnTo>
                  <a:lnTo>
                    <a:pt x="11098" y="9859"/>
                  </a:lnTo>
                  <a:lnTo>
                    <a:pt x="11583" y="9644"/>
                  </a:lnTo>
                  <a:lnTo>
                    <a:pt x="11583" y="9644"/>
                  </a:lnTo>
                  <a:lnTo>
                    <a:pt x="12176" y="9267"/>
                  </a:lnTo>
                  <a:lnTo>
                    <a:pt x="12715" y="8889"/>
                  </a:lnTo>
                  <a:lnTo>
                    <a:pt x="13253" y="8458"/>
                  </a:lnTo>
                  <a:lnTo>
                    <a:pt x="13738" y="8027"/>
                  </a:lnTo>
                  <a:lnTo>
                    <a:pt x="13738" y="8027"/>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0"/>
            <p:cNvSpPr/>
            <p:nvPr/>
          </p:nvSpPr>
          <p:spPr>
            <a:xfrm>
              <a:off x="7292975" y="1592775"/>
              <a:ext cx="25" cy="25"/>
            </a:xfrm>
            <a:custGeom>
              <a:rect b="b" l="l" r="r" t="t"/>
              <a:pathLst>
                <a:path extrusionOk="0" fill="none" h="1" w="1">
                  <a:moveTo>
                    <a:pt x="0" y="0"/>
                  </a:moveTo>
                  <a:lnTo>
                    <a:pt x="0" y="0"/>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0"/>
            <p:cNvSpPr/>
            <p:nvPr/>
          </p:nvSpPr>
          <p:spPr>
            <a:xfrm>
              <a:off x="6884875" y="1146975"/>
              <a:ext cx="482200" cy="391950"/>
            </a:xfrm>
            <a:custGeom>
              <a:rect b="b" l="l" r="r" t="t"/>
              <a:pathLst>
                <a:path extrusionOk="0" h="15678" w="19288">
                  <a:moveTo>
                    <a:pt x="7543" y="0"/>
                  </a:moveTo>
                  <a:lnTo>
                    <a:pt x="7327" y="54"/>
                  </a:lnTo>
                  <a:lnTo>
                    <a:pt x="7112" y="162"/>
                  </a:lnTo>
                  <a:lnTo>
                    <a:pt x="6950" y="377"/>
                  </a:lnTo>
                  <a:lnTo>
                    <a:pt x="6896" y="593"/>
                  </a:lnTo>
                  <a:lnTo>
                    <a:pt x="6789" y="1455"/>
                  </a:lnTo>
                  <a:lnTo>
                    <a:pt x="6681" y="2263"/>
                  </a:lnTo>
                  <a:lnTo>
                    <a:pt x="6465" y="3071"/>
                  </a:lnTo>
                  <a:lnTo>
                    <a:pt x="6196" y="3879"/>
                  </a:lnTo>
                  <a:lnTo>
                    <a:pt x="5927" y="4579"/>
                  </a:lnTo>
                  <a:lnTo>
                    <a:pt x="5549" y="5280"/>
                  </a:lnTo>
                  <a:lnTo>
                    <a:pt x="5118" y="5926"/>
                  </a:lnTo>
                  <a:lnTo>
                    <a:pt x="4687" y="6519"/>
                  </a:lnTo>
                  <a:lnTo>
                    <a:pt x="4580" y="6627"/>
                  </a:lnTo>
                  <a:lnTo>
                    <a:pt x="4526" y="6627"/>
                  </a:lnTo>
                  <a:lnTo>
                    <a:pt x="4418" y="6573"/>
                  </a:lnTo>
                  <a:lnTo>
                    <a:pt x="4364" y="6519"/>
                  </a:lnTo>
                  <a:lnTo>
                    <a:pt x="4095" y="6196"/>
                  </a:lnTo>
                  <a:lnTo>
                    <a:pt x="3879" y="5818"/>
                  </a:lnTo>
                  <a:lnTo>
                    <a:pt x="3502" y="4956"/>
                  </a:lnTo>
                  <a:lnTo>
                    <a:pt x="3448" y="4849"/>
                  </a:lnTo>
                  <a:lnTo>
                    <a:pt x="3341" y="4741"/>
                  </a:lnTo>
                  <a:lnTo>
                    <a:pt x="3233" y="4633"/>
                  </a:lnTo>
                  <a:lnTo>
                    <a:pt x="3071" y="4579"/>
                  </a:lnTo>
                  <a:lnTo>
                    <a:pt x="2910" y="4579"/>
                  </a:lnTo>
                  <a:lnTo>
                    <a:pt x="2748" y="4633"/>
                  </a:lnTo>
                  <a:lnTo>
                    <a:pt x="2640" y="4687"/>
                  </a:lnTo>
                  <a:lnTo>
                    <a:pt x="2479" y="4795"/>
                  </a:lnTo>
                  <a:lnTo>
                    <a:pt x="1994" y="5387"/>
                  </a:lnTo>
                  <a:lnTo>
                    <a:pt x="1563" y="6034"/>
                  </a:lnTo>
                  <a:lnTo>
                    <a:pt x="1186" y="6680"/>
                  </a:lnTo>
                  <a:lnTo>
                    <a:pt x="862" y="7273"/>
                  </a:lnTo>
                  <a:lnTo>
                    <a:pt x="593" y="7920"/>
                  </a:lnTo>
                  <a:lnTo>
                    <a:pt x="377" y="8566"/>
                  </a:lnTo>
                  <a:lnTo>
                    <a:pt x="216" y="9266"/>
                  </a:lnTo>
                  <a:lnTo>
                    <a:pt x="108" y="9913"/>
                  </a:lnTo>
                  <a:lnTo>
                    <a:pt x="0" y="10506"/>
                  </a:lnTo>
                  <a:lnTo>
                    <a:pt x="0" y="11098"/>
                  </a:lnTo>
                  <a:lnTo>
                    <a:pt x="54" y="11691"/>
                  </a:lnTo>
                  <a:lnTo>
                    <a:pt x="108" y="12283"/>
                  </a:lnTo>
                  <a:lnTo>
                    <a:pt x="216" y="12876"/>
                  </a:lnTo>
                  <a:lnTo>
                    <a:pt x="377" y="13469"/>
                  </a:lnTo>
                  <a:lnTo>
                    <a:pt x="593" y="14007"/>
                  </a:lnTo>
                  <a:lnTo>
                    <a:pt x="808" y="14600"/>
                  </a:lnTo>
                  <a:lnTo>
                    <a:pt x="1078" y="15139"/>
                  </a:lnTo>
                  <a:lnTo>
                    <a:pt x="1401" y="15677"/>
                  </a:lnTo>
                  <a:lnTo>
                    <a:pt x="1563" y="15085"/>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987" y="12176"/>
                  </a:lnTo>
                  <a:lnTo>
                    <a:pt x="4203" y="12229"/>
                  </a:lnTo>
                  <a:lnTo>
                    <a:pt x="4418" y="12391"/>
                  </a:lnTo>
                  <a:lnTo>
                    <a:pt x="4526" y="12607"/>
                  </a:lnTo>
                  <a:lnTo>
                    <a:pt x="4849" y="13253"/>
                  </a:lnTo>
                  <a:lnTo>
                    <a:pt x="5172" y="13792"/>
                  </a:lnTo>
                  <a:lnTo>
                    <a:pt x="5226" y="13846"/>
                  </a:lnTo>
                  <a:lnTo>
                    <a:pt x="5226" y="13792"/>
                  </a:lnTo>
                  <a:lnTo>
                    <a:pt x="5603" y="13307"/>
                  </a:lnTo>
                  <a:lnTo>
                    <a:pt x="5927" y="12822"/>
                  </a:lnTo>
                  <a:lnTo>
                    <a:pt x="6250" y="12283"/>
                  </a:lnTo>
                  <a:lnTo>
                    <a:pt x="6465" y="11691"/>
                  </a:lnTo>
                  <a:lnTo>
                    <a:pt x="6681" y="11044"/>
                  </a:lnTo>
                  <a:lnTo>
                    <a:pt x="6842" y="10452"/>
                  </a:lnTo>
                  <a:lnTo>
                    <a:pt x="6950" y="9751"/>
                  </a:lnTo>
                  <a:lnTo>
                    <a:pt x="7004" y="9105"/>
                  </a:lnTo>
                  <a:lnTo>
                    <a:pt x="7058" y="8889"/>
                  </a:lnTo>
                  <a:lnTo>
                    <a:pt x="7220" y="8674"/>
                  </a:lnTo>
                  <a:lnTo>
                    <a:pt x="7435" y="8566"/>
                  </a:lnTo>
                  <a:lnTo>
                    <a:pt x="7651" y="8512"/>
                  </a:lnTo>
                  <a:lnTo>
                    <a:pt x="8243" y="8620"/>
                  </a:lnTo>
                  <a:lnTo>
                    <a:pt x="8782" y="8674"/>
                  </a:lnTo>
                  <a:lnTo>
                    <a:pt x="9321" y="8835"/>
                  </a:lnTo>
                  <a:lnTo>
                    <a:pt x="9805" y="9051"/>
                  </a:lnTo>
                  <a:lnTo>
                    <a:pt x="10290" y="9266"/>
                  </a:lnTo>
                  <a:lnTo>
                    <a:pt x="10775" y="9536"/>
                  </a:lnTo>
                  <a:lnTo>
                    <a:pt x="11206" y="9859"/>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738" y="14708"/>
                  </a:lnTo>
                  <a:lnTo>
                    <a:pt x="13900" y="14708"/>
                  </a:lnTo>
                  <a:lnTo>
                    <a:pt x="14169" y="14600"/>
                  </a:lnTo>
                  <a:lnTo>
                    <a:pt x="14385" y="14438"/>
                  </a:lnTo>
                  <a:lnTo>
                    <a:pt x="14870" y="13953"/>
                  </a:lnTo>
                  <a:lnTo>
                    <a:pt x="15301" y="13415"/>
                  </a:lnTo>
                  <a:lnTo>
                    <a:pt x="15624" y="12876"/>
                  </a:lnTo>
                  <a:lnTo>
                    <a:pt x="15678" y="12768"/>
                  </a:lnTo>
                  <a:lnTo>
                    <a:pt x="15786" y="12660"/>
                  </a:lnTo>
                  <a:lnTo>
                    <a:pt x="15947" y="12607"/>
                  </a:lnTo>
                  <a:lnTo>
                    <a:pt x="16055" y="12553"/>
                  </a:lnTo>
                  <a:lnTo>
                    <a:pt x="16324" y="12553"/>
                  </a:lnTo>
                  <a:lnTo>
                    <a:pt x="16486" y="12607"/>
                  </a:lnTo>
                  <a:lnTo>
                    <a:pt x="16594" y="12714"/>
                  </a:lnTo>
                  <a:lnTo>
                    <a:pt x="16971" y="13145"/>
                  </a:lnTo>
                  <a:lnTo>
                    <a:pt x="17348" y="13792"/>
                  </a:lnTo>
                  <a:lnTo>
                    <a:pt x="17563" y="14169"/>
                  </a:lnTo>
                  <a:lnTo>
                    <a:pt x="17725" y="14600"/>
                  </a:lnTo>
                  <a:lnTo>
                    <a:pt x="17887" y="15085"/>
                  </a:lnTo>
                  <a:lnTo>
                    <a:pt x="17941" y="15624"/>
                  </a:lnTo>
                  <a:lnTo>
                    <a:pt x="18425" y="14708"/>
                  </a:lnTo>
                  <a:lnTo>
                    <a:pt x="18749" y="13738"/>
                  </a:lnTo>
                  <a:lnTo>
                    <a:pt x="19018" y="12714"/>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479" y="5926"/>
                  </a:lnTo>
                  <a:lnTo>
                    <a:pt x="18318" y="5765"/>
                  </a:lnTo>
                  <a:lnTo>
                    <a:pt x="18156" y="5711"/>
                  </a:lnTo>
                  <a:lnTo>
                    <a:pt x="17779" y="5711"/>
                  </a:lnTo>
                  <a:lnTo>
                    <a:pt x="17617" y="5818"/>
                  </a:lnTo>
                  <a:lnTo>
                    <a:pt x="17510" y="5980"/>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31" y="8674"/>
                  </a:lnTo>
                  <a:lnTo>
                    <a:pt x="14924" y="8620"/>
                  </a:lnTo>
                  <a:lnTo>
                    <a:pt x="14870" y="8566"/>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1907" y="2101"/>
                  </a:lnTo>
                  <a:lnTo>
                    <a:pt x="11314" y="1616"/>
                  </a:lnTo>
                  <a:lnTo>
                    <a:pt x="10775" y="1131"/>
                  </a:lnTo>
                  <a:lnTo>
                    <a:pt x="10129" y="808"/>
                  </a:lnTo>
                  <a:lnTo>
                    <a:pt x="9536" y="485"/>
                  </a:lnTo>
                  <a:lnTo>
                    <a:pt x="8890" y="269"/>
                  </a:lnTo>
                  <a:lnTo>
                    <a:pt x="8189" y="108"/>
                  </a:lnTo>
                  <a:lnTo>
                    <a:pt x="7543"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0"/>
            <p:cNvSpPr/>
            <p:nvPr/>
          </p:nvSpPr>
          <p:spPr>
            <a:xfrm>
              <a:off x="6884875" y="1146975"/>
              <a:ext cx="482200" cy="391950"/>
            </a:xfrm>
            <a:custGeom>
              <a:rect b="b" l="l" r="r" t="t"/>
              <a:pathLst>
                <a:path extrusionOk="0" fill="none" h="15678" w="19288">
                  <a:moveTo>
                    <a:pt x="18533" y="6088"/>
                  </a:moveTo>
                  <a:lnTo>
                    <a:pt x="18533" y="6088"/>
                  </a:lnTo>
                  <a:lnTo>
                    <a:pt x="18479" y="5926"/>
                  </a:lnTo>
                  <a:lnTo>
                    <a:pt x="18318" y="5765"/>
                  </a:lnTo>
                  <a:lnTo>
                    <a:pt x="18156" y="5711"/>
                  </a:lnTo>
                  <a:lnTo>
                    <a:pt x="17941" y="5711"/>
                  </a:lnTo>
                  <a:lnTo>
                    <a:pt x="17941" y="5711"/>
                  </a:lnTo>
                  <a:lnTo>
                    <a:pt x="17779" y="5711"/>
                  </a:lnTo>
                  <a:lnTo>
                    <a:pt x="17617" y="5818"/>
                  </a:lnTo>
                  <a:lnTo>
                    <a:pt x="17510" y="5980"/>
                  </a:lnTo>
                  <a:lnTo>
                    <a:pt x="17402" y="6142"/>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85" y="8674"/>
                  </a:lnTo>
                  <a:lnTo>
                    <a:pt x="15031" y="8674"/>
                  </a:lnTo>
                  <a:lnTo>
                    <a:pt x="14924" y="8620"/>
                  </a:lnTo>
                  <a:lnTo>
                    <a:pt x="14924" y="8620"/>
                  </a:lnTo>
                  <a:lnTo>
                    <a:pt x="14870" y="8566"/>
                  </a:lnTo>
                  <a:lnTo>
                    <a:pt x="14816" y="8512"/>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2391" y="2640"/>
                  </a:lnTo>
                  <a:lnTo>
                    <a:pt x="11907" y="2101"/>
                  </a:lnTo>
                  <a:lnTo>
                    <a:pt x="11314" y="1616"/>
                  </a:lnTo>
                  <a:lnTo>
                    <a:pt x="10775" y="1131"/>
                  </a:lnTo>
                  <a:lnTo>
                    <a:pt x="10129" y="808"/>
                  </a:lnTo>
                  <a:lnTo>
                    <a:pt x="9536" y="485"/>
                  </a:lnTo>
                  <a:lnTo>
                    <a:pt x="8890" y="269"/>
                  </a:lnTo>
                  <a:lnTo>
                    <a:pt x="8189" y="108"/>
                  </a:lnTo>
                  <a:lnTo>
                    <a:pt x="7543" y="0"/>
                  </a:lnTo>
                  <a:lnTo>
                    <a:pt x="7543" y="0"/>
                  </a:lnTo>
                  <a:lnTo>
                    <a:pt x="7327" y="54"/>
                  </a:lnTo>
                  <a:lnTo>
                    <a:pt x="7112" y="162"/>
                  </a:lnTo>
                  <a:lnTo>
                    <a:pt x="6950" y="377"/>
                  </a:lnTo>
                  <a:lnTo>
                    <a:pt x="6896" y="593"/>
                  </a:lnTo>
                  <a:lnTo>
                    <a:pt x="6896" y="593"/>
                  </a:lnTo>
                  <a:lnTo>
                    <a:pt x="6789" y="1455"/>
                  </a:lnTo>
                  <a:lnTo>
                    <a:pt x="6681" y="2263"/>
                  </a:lnTo>
                  <a:lnTo>
                    <a:pt x="6465" y="3071"/>
                  </a:lnTo>
                  <a:lnTo>
                    <a:pt x="6196" y="3879"/>
                  </a:lnTo>
                  <a:lnTo>
                    <a:pt x="5927" y="4579"/>
                  </a:lnTo>
                  <a:lnTo>
                    <a:pt x="5549" y="5280"/>
                  </a:lnTo>
                  <a:lnTo>
                    <a:pt x="5118" y="5926"/>
                  </a:lnTo>
                  <a:lnTo>
                    <a:pt x="4687" y="6519"/>
                  </a:lnTo>
                  <a:lnTo>
                    <a:pt x="4687" y="6519"/>
                  </a:lnTo>
                  <a:lnTo>
                    <a:pt x="4580" y="6627"/>
                  </a:lnTo>
                  <a:lnTo>
                    <a:pt x="4526" y="6627"/>
                  </a:lnTo>
                  <a:lnTo>
                    <a:pt x="4526" y="6627"/>
                  </a:lnTo>
                  <a:lnTo>
                    <a:pt x="4418" y="6573"/>
                  </a:lnTo>
                  <a:lnTo>
                    <a:pt x="4364" y="6519"/>
                  </a:lnTo>
                  <a:lnTo>
                    <a:pt x="4364" y="6519"/>
                  </a:lnTo>
                  <a:lnTo>
                    <a:pt x="4095" y="6196"/>
                  </a:lnTo>
                  <a:lnTo>
                    <a:pt x="3879" y="5818"/>
                  </a:lnTo>
                  <a:lnTo>
                    <a:pt x="3502" y="4956"/>
                  </a:lnTo>
                  <a:lnTo>
                    <a:pt x="3502" y="4956"/>
                  </a:lnTo>
                  <a:lnTo>
                    <a:pt x="3448" y="4849"/>
                  </a:lnTo>
                  <a:lnTo>
                    <a:pt x="3341" y="4741"/>
                  </a:lnTo>
                  <a:lnTo>
                    <a:pt x="3233" y="4633"/>
                  </a:lnTo>
                  <a:lnTo>
                    <a:pt x="3071" y="4579"/>
                  </a:lnTo>
                  <a:lnTo>
                    <a:pt x="3071" y="4579"/>
                  </a:lnTo>
                  <a:lnTo>
                    <a:pt x="2910" y="4579"/>
                  </a:lnTo>
                  <a:lnTo>
                    <a:pt x="2748" y="4633"/>
                  </a:lnTo>
                  <a:lnTo>
                    <a:pt x="2640" y="4687"/>
                  </a:lnTo>
                  <a:lnTo>
                    <a:pt x="2479" y="4795"/>
                  </a:lnTo>
                  <a:lnTo>
                    <a:pt x="2479" y="4795"/>
                  </a:lnTo>
                  <a:lnTo>
                    <a:pt x="1994" y="5387"/>
                  </a:lnTo>
                  <a:lnTo>
                    <a:pt x="1563" y="6034"/>
                  </a:lnTo>
                  <a:lnTo>
                    <a:pt x="1186" y="6680"/>
                  </a:lnTo>
                  <a:lnTo>
                    <a:pt x="862" y="7273"/>
                  </a:lnTo>
                  <a:lnTo>
                    <a:pt x="593" y="7920"/>
                  </a:lnTo>
                  <a:lnTo>
                    <a:pt x="377" y="8566"/>
                  </a:lnTo>
                  <a:lnTo>
                    <a:pt x="216" y="9266"/>
                  </a:lnTo>
                  <a:lnTo>
                    <a:pt x="108" y="9913"/>
                  </a:lnTo>
                  <a:lnTo>
                    <a:pt x="108" y="9913"/>
                  </a:lnTo>
                  <a:lnTo>
                    <a:pt x="0" y="10506"/>
                  </a:lnTo>
                  <a:lnTo>
                    <a:pt x="0" y="11098"/>
                  </a:lnTo>
                  <a:lnTo>
                    <a:pt x="54" y="11691"/>
                  </a:lnTo>
                  <a:lnTo>
                    <a:pt x="108" y="12283"/>
                  </a:lnTo>
                  <a:lnTo>
                    <a:pt x="216" y="12876"/>
                  </a:lnTo>
                  <a:lnTo>
                    <a:pt x="377" y="13469"/>
                  </a:lnTo>
                  <a:lnTo>
                    <a:pt x="593" y="14007"/>
                  </a:lnTo>
                  <a:lnTo>
                    <a:pt x="808" y="14600"/>
                  </a:lnTo>
                  <a:lnTo>
                    <a:pt x="808" y="14600"/>
                  </a:lnTo>
                  <a:lnTo>
                    <a:pt x="1078" y="15139"/>
                  </a:lnTo>
                  <a:lnTo>
                    <a:pt x="1401" y="15677"/>
                  </a:lnTo>
                  <a:lnTo>
                    <a:pt x="1401" y="15677"/>
                  </a:lnTo>
                  <a:lnTo>
                    <a:pt x="1563" y="15085"/>
                  </a:lnTo>
                  <a:lnTo>
                    <a:pt x="1778" y="14438"/>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718" y="12229"/>
                  </a:lnTo>
                  <a:lnTo>
                    <a:pt x="3987" y="12176"/>
                  </a:lnTo>
                  <a:lnTo>
                    <a:pt x="4203" y="12229"/>
                  </a:lnTo>
                  <a:lnTo>
                    <a:pt x="4203" y="12229"/>
                  </a:lnTo>
                  <a:lnTo>
                    <a:pt x="4418" y="12391"/>
                  </a:lnTo>
                  <a:lnTo>
                    <a:pt x="4526" y="12607"/>
                  </a:lnTo>
                  <a:lnTo>
                    <a:pt x="4526" y="12607"/>
                  </a:lnTo>
                  <a:lnTo>
                    <a:pt x="4849" y="13253"/>
                  </a:lnTo>
                  <a:lnTo>
                    <a:pt x="5172" y="13792"/>
                  </a:lnTo>
                  <a:lnTo>
                    <a:pt x="5172" y="13792"/>
                  </a:lnTo>
                  <a:lnTo>
                    <a:pt x="5226" y="13846"/>
                  </a:lnTo>
                  <a:lnTo>
                    <a:pt x="5226" y="13846"/>
                  </a:lnTo>
                  <a:lnTo>
                    <a:pt x="5226" y="13792"/>
                  </a:lnTo>
                  <a:lnTo>
                    <a:pt x="5226" y="13792"/>
                  </a:lnTo>
                  <a:lnTo>
                    <a:pt x="5603" y="13307"/>
                  </a:lnTo>
                  <a:lnTo>
                    <a:pt x="5927" y="12822"/>
                  </a:lnTo>
                  <a:lnTo>
                    <a:pt x="6250" y="12283"/>
                  </a:lnTo>
                  <a:lnTo>
                    <a:pt x="6465" y="11691"/>
                  </a:lnTo>
                  <a:lnTo>
                    <a:pt x="6681" y="11044"/>
                  </a:lnTo>
                  <a:lnTo>
                    <a:pt x="6842" y="10452"/>
                  </a:lnTo>
                  <a:lnTo>
                    <a:pt x="6950" y="9751"/>
                  </a:lnTo>
                  <a:lnTo>
                    <a:pt x="7004" y="9105"/>
                  </a:lnTo>
                  <a:lnTo>
                    <a:pt x="7004" y="9105"/>
                  </a:lnTo>
                  <a:lnTo>
                    <a:pt x="7058" y="8889"/>
                  </a:lnTo>
                  <a:lnTo>
                    <a:pt x="7220" y="8674"/>
                  </a:lnTo>
                  <a:lnTo>
                    <a:pt x="7220" y="8674"/>
                  </a:lnTo>
                  <a:lnTo>
                    <a:pt x="7435" y="8566"/>
                  </a:lnTo>
                  <a:lnTo>
                    <a:pt x="7651" y="8512"/>
                  </a:lnTo>
                  <a:lnTo>
                    <a:pt x="7651" y="8512"/>
                  </a:lnTo>
                  <a:lnTo>
                    <a:pt x="8243" y="8620"/>
                  </a:lnTo>
                  <a:lnTo>
                    <a:pt x="8782" y="8674"/>
                  </a:lnTo>
                  <a:lnTo>
                    <a:pt x="9321" y="8835"/>
                  </a:lnTo>
                  <a:lnTo>
                    <a:pt x="9805" y="9051"/>
                  </a:lnTo>
                  <a:lnTo>
                    <a:pt x="10290" y="9266"/>
                  </a:lnTo>
                  <a:lnTo>
                    <a:pt x="10775" y="9536"/>
                  </a:lnTo>
                  <a:lnTo>
                    <a:pt x="11206" y="9859"/>
                  </a:lnTo>
                  <a:lnTo>
                    <a:pt x="11583" y="10236"/>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631" y="14654"/>
                  </a:lnTo>
                  <a:lnTo>
                    <a:pt x="13631" y="14654"/>
                  </a:lnTo>
                  <a:lnTo>
                    <a:pt x="13631" y="14654"/>
                  </a:lnTo>
                  <a:lnTo>
                    <a:pt x="13738" y="14708"/>
                  </a:lnTo>
                  <a:lnTo>
                    <a:pt x="13900" y="14708"/>
                  </a:lnTo>
                  <a:lnTo>
                    <a:pt x="13900" y="14708"/>
                  </a:lnTo>
                  <a:lnTo>
                    <a:pt x="14169" y="14600"/>
                  </a:lnTo>
                  <a:lnTo>
                    <a:pt x="14385" y="14438"/>
                  </a:lnTo>
                  <a:lnTo>
                    <a:pt x="14870" y="13953"/>
                  </a:lnTo>
                  <a:lnTo>
                    <a:pt x="15301" y="13415"/>
                  </a:lnTo>
                  <a:lnTo>
                    <a:pt x="15624" y="12876"/>
                  </a:lnTo>
                  <a:lnTo>
                    <a:pt x="15624" y="12876"/>
                  </a:lnTo>
                  <a:lnTo>
                    <a:pt x="15678" y="12768"/>
                  </a:lnTo>
                  <a:lnTo>
                    <a:pt x="15786" y="12660"/>
                  </a:lnTo>
                  <a:lnTo>
                    <a:pt x="15947" y="12607"/>
                  </a:lnTo>
                  <a:lnTo>
                    <a:pt x="16055" y="12553"/>
                  </a:lnTo>
                  <a:lnTo>
                    <a:pt x="16055" y="12553"/>
                  </a:lnTo>
                  <a:lnTo>
                    <a:pt x="16217" y="12553"/>
                  </a:lnTo>
                  <a:lnTo>
                    <a:pt x="16324" y="12553"/>
                  </a:lnTo>
                  <a:lnTo>
                    <a:pt x="16486" y="12607"/>
                  </a:lnTo>
                  <a:lnTo>
                    <a:pt x="16594" y="12714"/>
                  </a:lnTo>
                  <a:lnTo>
                    <a:pt x="16594" y="12714"/>
                  </a:lnTo>
                  <a:lnTo>
                    <a:pt x="16971" y="13145"/>
                  </a:lnTo>
                  <a:lnTo>
                    <a:pt x="17348" y="13792"/>
                  </a:lnTo>
                  <a:lnTo>
                    <a:pt x="17563" y="14169"/>
                  </a:lnTo>
                  <a:lnTo>
                    <a:pt x="17725" y="14600"/>
                  </a:lnTo>
                  <a:lnTo>
                    <a:pt x="17887" y="15085"/>
                  </a:lnTo>
                  <a:lnTo>
                    <a:pt x="17941" y="15624"/>
                  </a:lnTo>
                  <a:lnTo>
                    <a:pt x="17941" y="15624"/>
                  </a:lnTo>
                  <a:lnTo>
                    <a:pt x="18425" y="14708"/>
                  </a:lnTo>
                  <a:lnTo>
                    <a:pt x="18749" y="13738"/>
                  </a:lnTo>
                  <a:lnTo>
                    <a:pt x="19018" y="12714"/>
                  </a:lnTo>
                  <a:lnTo>
                    <a:pt x="19180" y="11691"/>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533" y="6088"/>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0"/>
            <p:cNvSpPr/>
            <p:nvPr/>
          </p:nvSpPr>
          <p:spPr>
            <a:xfrm>
              <a:off x="7348200" y="1299150"/>
              <a:ext cx="25" cy="25"/>
            </a:xfrm>
            <a:custGeom>
              <a:rect b="b" l="l" r="r" t="t"/>
              <a:pathLst>
                <a:path extrusionOk="0" fill="none" h="1" w="1">
                  <a:moveTo>
                    <a:pt x="0" y="1"/>
                  </a:moveTo>
                  <a:lnTo>
                    <a:pt x="0" y="1"/>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3" name="Google Shape;833;p10"/>
          <p:cNvGrpSpPr/>
          <p:nvPr/>
        </p:nvGrpSpPr>
        <p:grpSpPr>
          <a:xfrm>
            <a:off x="2172788" y="1915899"/>
            <a:ext cx="323604" cy="324548"/>
            <a:chOff x="6884875" y="1146975"/>
            <a:chExt cx="482200" cy="511825"/>
          </a:xfrm>
        </p:grpSpPr>
        <p:sp>
          <p:nvSpPr>
            <p:cNvPr id="834" name="Google Shape;834;p10"/>
            <p:cNvSpPr/>
            <p:nvPr/>
          </p:nvSpPr>
          <p:spPr>
            <a:xfrm>
              <a:off x="6949525" y="1392100"/>
              <a:ext cx="355600" cy="266700"/>
            </a:xfrm>
            <a:custGeom>
              <a:rect b="b" l="l" r="r" t="t"/>
              <a:pathLst>
                <a:path extrusionOk="0" h="10668" w="14224">
                  <a:moveTo>
                    <a:pt x="5549" y="0"/>
                  </a:moveTo>
                  <a:lnTo>
                    <a:pt x="5442" y="701"/>
                  </a:lnTo>
                  <a:lnTo>
                    <a:pt x="5334" y="1347"/>
                  </a:lnTo>
                  <a:lnTo>
                    <a:pt x="5118" y="1993"/>
                  </a:lnTo>
                  <a:lnTo>
                    <a:pt x="4903" y="2586"/>
                  </a:lnTo>
                  <a:lnTo>
                    <a:pt x="4634" y="3179"/>
                  </a:lnTo>
                  <a:lnTo>
                    <a:pt x="4310" y="3771"/>
                  </a:lnTo>
                  <a:lnTo>
                    <a:pt x="3987" y="4256"/>
                  </a:lnTo>
                  <a:lnTo>
                    <a:pt x="3556" y="4795"/>
                  </a:lnTo>
                  <a:lnTo>
                    <a:pt x="3394" y="4957"/>
                  </a:lnTo>
                  <a:lnTo>
                    <a:pt x="3125" y="5118"/>
                  </a:lnTo>
                  <a:lnTo>
                    <a:pt x="2856" y="5172"/>
                  </a:lnTo>
                  <a:lnTo>
                    <a:pt x="2586" y="5226"/>
                  </a:lnTo>
                  <a:lnTo>
                    <a:pt x="2317" y="5172"/>
                  </a:lnTo>
                  <a:lnTo>
                    <a:pt x="2048" y="5064"/>
                  </a:lnTo>
                  <a:lnTo>
                    <a:pt x="1832" y="4903"/>
                  </a:lnTo>
                  <a:lnTo>
                    <a:pt x="1617" y="4741"/>
                  </a:lnTo>
                  <a:lnTo>
                    <a:pt x="1347" y="4310"/>
                  </a:lnTo>
                  <a:lnTo>
                    <a:pt x="1132" y="3879"/>
                  </a:lnTo>
                  <a:lnTo>
                    <a:pt x="916" y="4095"/>
                  </a:lnTo>
                  <a:lnTo>
                    <a:pt x="701" y="4418"/>
                  </a:lnTo>
                  <a:lnTo>
                    <a:pt x="485" y="4741"/>
                  </a:lnTo>
                  <a:lnTo>
                    <a:pt x="270" y="5118"/>
                  </a:lnTo>
                  <a:lnTo>
                    <a:pt x="108" y="5603"/>
                  </a:lnTo>
                  <a:lnTo>
                    <a:pt x="0" y="6142"/>
                  </a:lnTo>
                  <a:lnTo>
                    <a:pt x="0" y="6465"/>
                  </a:lnTo>
                  <a:lnTo>
                    <a:pt x="0" y="6788"/>
                  </a:lnTo>
                  <a:lnTo>
                    <a:pt x="54" y="7165"/>
                  </a:lnTo>
                  <a:lnTo>
                    <a:pt x="162" y="7489"/>
                  </a:lnTo>
                  <a:lnTo>
                    <a:pt x="593" y="7920"/>
                  </a:lnTo>
                  <a:lnTo>
                    <a:pt x="1024" y="8351"/>
                  </a:lnTo>
                  <a:lnTo>
                    <a:pt x="1509" y="8674"/>
                  </a:lnTo>
                  <a:lnTo>
                    <a:pt x="1994" y="9051"/>
                  </a:lnTo>
                  <a:lnTo>
                    <a:pt x="2640" y="9428"/>
                  </a:lnTo>
                  <a:lnTo>
                    <a:pt x="3287" y="9751"/>
                  </a:lnTo>
                  <a:lnTo>
                    <a:pt x="3933" y="10021"/>
                  </a:lnTo>
                  <a:lnTo>
                    <a:pt x="4580" y="10236"/>
                  </a:lnTo>
                  <a:lnTo>
                    <a:pt x="5280" y="10452"/>
                  </a:lnTo>
                  <a:lnTo>
                    <a:pt x="5927" y="10560"/>
                  </a:lnTo>
                  <a:lnTo>
                    <a:pt x="6627" y="10667"/>
                  </a:lnTo>
                  <a:lnTo>
                    <a:pt x="7866" y="10667"/>
                  </a:lnTo>
                  <a:lnTo>
                    <a:pt x="8459" y="10613"/>
                  </a:lnTo>
                  <a:lnTo>
                    <a:pt x="8997" y="10560"/>
                  </a:lnTo>
                  <a:lnTo>
                    <a:pt x="9536" y="10398"/>
                  </a:lnTo>
                  <a:lnTo>
                    <a:pt x="10075" y="10290"/>
                  </a:lnTo>
                  <a:lnTo>
                    <a:pt x="10614" y="10075"/>
                  </a:lnTo>
                  <a:lnTo>
                    <a:pt x="11098" y="9859"/>
                  </a:lnTo>
                  <a:lnTo>
                    <a:pt x="11583" y="9644"/>
                  </a:lnTo>
                  <a:lnTo>
                    <a:pt x="12176" y="9267"/>
                  </a:lnTo>
                  <a:lnTo>
                    <a:pt x="12715" y="8889"/>
                  </a:lnTo>
                  <a:lnTo>
                    <a:pt x="13253" y="8458"/>
                  </a:lnTo>
                  <a:lnTo>
                    <a:pt x="13738" y="8027"/>
                  </a:lnTo>
                  <a:lnTo>
                    <a:pt x="13954" y="7650"/>
                  </a:lnTo>
                  <a:lnTo>
                    <a:pt x="14115" y="7219"/>
                  </a:lnTo>
                  <a:lnTo>
                    <a:pt x="14169" y="6842"/>
                  </a:lnTo>
                  <a:lnTo>
                    <a:pt x="14223" y="6411"/>
                  </a:lnTo>
                  <a:lnTo>
                    <a:pt x="14169" y="5819"/>
                  </a:lnTo>
                  <a:lnTo>
                    <a:pt x="14062" y="5334"/>
                  </a:lnTo>
                  <a:lnTo>
                    <a:pt x="13846" y="4849"/>
                  </a:lnTo>
                  <a:lnTo>
                    <a:pt x="13631" y="4418"/>
                  </a:lnTo>
                  <a:lnTo>
                    <a:pt x="13253" y="4903"/>
                  </a:lnTo>
                  <a:lnTo>
                    <a:pt x="12769" y="5388"/>
                  </a:lnTo>
                  <a:lnTo>
                    <a:pt x="12230" y="5765"/>
                  </a:lnTo>
                  <a:lnTo>
                    <a:pt x="11960" y="5926"/>
                  </a:lnTo>
                  <a:lnTo>
                    <a:pt x="11637" y="6034"/>
                  </a:lnTo>
                  <a:lnTo>
                    <a:pt x="11314" y="6088"/>
                  </a:lnTo>
                  <a:lnTo>
                    <a:pt x="10991" y="6088"/>
                  </a:lnTo>
                  <a:lnTo>
                    <a:pt x="10721" y="6034"/>
                  </a:lnTo>
                  <a:lnTo>
                    <a:pt x="10398" y="5872"/>
                  </a:lnTo>
                  <a:lnTo>
                    <a:pt x="10183" y="5711"/>
                  </a:lnTo>
                  <a:lnTo>
                    <a:pt x="10021" y="5495"/>
                  </a:lnTo>
                  <a:lnTo>
                    <a:pt x="9913" y="5280"/>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0"/>
            <p:cNvSpPr/>
            <p:nvPr/>
          </p:nvSpPr>
          <p:spPr>
            <a:xfrm>
              <a:off x="6949525" y="1392100"/>
              <a:ext cx="355600" cy="266700"/>
            </a:xfrm>
            <a:custGeom>
              <a:rect b="b" l="l" r="r" t="t"/>
              <a:pathLst>
                <a:path extrusionOk="0" fill="none" h="10668" w="14224">
                  <a:moveTo>
                    <a:pt x="13738" y="8027"/>
                  </a:moveTo>
                  <a:lnTo>
                    <a:pt x="13738" y="8027"/>
                  </a:lnTo>
                  <a:lnTo>
                    <a:pt x="13954" y="7650"/>
                  </a:lnTo>
                  <a:lnTo>
                    <a:pt x="14115" y="7219"/>
                  </a:lnTo>
                  <a:lnTo>
                    <a:pt x="14169" y="6842"/>
                  </a:lnTo>
                  <a:lnTo>
                    <a:pt x="14223" y="6411"/>
                  </a:lnTo>
                  <a:lnTo>
                    <a:pt x="14223" y="6411"/>
                  </a:lnTo>
                  <a:lnTo>
                    <a:pt x="14169" y="5819"/>
                  </a:lnTo>
                  <a:lnTo>
                    <a:pt x="14062" y="5334"/>
                  </a:lnTo>
                  <a:lnTo>
                    <a:pt x="13846" y="4849"/>
                  </a:lnTo>
                  <a:lnTo>
                    <a:pt x="13631" y="4418"/>
                  </a:lnTo>
                  <a:lnTo>
                    <a:pt x="13631" y="4418"/>
                  </a:lnTo>
                  <a:lnTo>
                    <a:pt x="13253" y="4903"/>
                  </a:lnTo>
                  <a:lnTo>
                    <a:pt x="12769" y="5388"/>
                  </a:lnTo>
                  <a:lnTo>
                    <a:pt x="12230" y="5765"/>
                  </a:lnTo>
                  <a:lnTo>
                    <a:pt x="11960" y="5926"/>
                  </a:lnTo>
                  <a:lnTo>
                    <a:pt x="11637" y="6034"/>
                  </a:lnTo>
                  <a:lnTo>
                    <a:pt x="11637" y="6034"/>
                  </a:lnTo>
                  <a:lnTo>
                    <a:pt x="11314" y="6088"/>
                  </a:lnTo>
                  <a:lnTo>
                    <a:pt x="10991" y="6088"/>
                  </a:lnTo>
                  <a:lnTo>
                    <a:pt x="10721" y="6034"/>
                  </a:lnTo>
                  <a:lnTo>
                    <a:pt x="10398" y="5872"/>
                  </a:lnTo>
                  <a:lnTo>
                    <a:pt x="10398" y="5872"/>
                  </a:lnTo>
                  <a:lnTo>
                    <a:pt x="10183" y="5711"/>
                  </a:lnTo>
                  <a:lnTo>
                    <a:pt x="10021" y="5495"/>
                  </a:lnTo>
                  <a:lnTo>
                    <a:pt x="9913" y="5280"/>
                  </a:lnTo>
                  <a:lnTo>
                    <a:pt x="9859" y="4957"/>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lnTo>
                    <a:pt x="5549" y="0"/>
                  </a:lnTo>
                  <a:lnTo>
                    <a:pt x="5442" y="701"/>
                  </a:lnTo>
                  <a:lnTo>
                    <a:pt x="5334" y="1347"/>
                  </a:lnTo>
                  <a:lnTo>
                    <a:pt x="5118" y="1993"/>
                  </a:lnTo>
                  <a:lnTo>
                    <a:pt x="4903" y="2586"/>
                  </a:lnTo>
                  <a:lnTo>
                    <a:pt x="4634" y="3179"/>
                  </a:lnTo>
                  <a:lnTo>
                    <a:pt x="4310" y="3771"/>
                  </a:lnTo>
                  <a:lnTo>
                    <a:pt x="3987" y="4256"/>
                  </a:lnTo>
                  <a:lnTo>
                    <a:pt x="3556" y="4795"/>
                  </a:lnTo>
                  <a:lnTo>
                    <a:pt x="3556" y="4795"/>
                  </a:lnTo>
                  <a:lnTo>
                    <a:pt x="3394" y="4957"/>
                  </a:lnTo>
                  <a:lnTo>
                    <a:pt x="3125" y="5118"/>
                  </a:lnTo>
                  <a:lnTo>
                    <a:pt x="2856" y="5172"/>
                  </a:lnTo>
                  <a:lnTo>
                    <a:pt x="2586" y="5226"/>
                  </a:lnTo>
                  <a:lnTo>
                    <a:pt x="2586" y="5226"/>
                  </a:lnTo>
                  <a:lnTo>
                    <a:pt x="2317" y="5172"/>
                  </a:lnTo>
                  <a:lnTo>
                    <a:pt x="2048" y="5064"/>
                  </a:lnTo>
                  <a:lnTo>
                    <a:pt x="1832" y="4903"/>
                  </a:lnTo>
                  <a:lnTo>
                    <a:pt x="1617" y="4741"/>
                  </a:lnTo>
                  <a:lnTo>
                    <a:pt x="1617" y="4741"/>
                  </a:lnTo>
                  <a:lnTo>
                    <a:pt x="1347" y="4310"/>
                  </a:lnTo>
                  <a:lnTo>
                    <a:pt x="1132" y="3879"/>
                  </a:lnTo>
                  <a:lnTo>
                    <a:pt x="1132" y="3879"/>
                  </a:lnTo>
                  <a:lnTo>
                    <a:pt x="916" y="4095"/>
                  </a:lnTo>
                  <a:lnTo>
                    <a:pt x="701" y="4418"/>
                  </a:lnTo>
                  <a:lnTo>
                    <a:pt x="485" y="4741"/>
                  </a:lnTo>
                  <a:lnTo>
                    <a:pt x="270" y="5118"/>
                  </a:lnTo>
                  <a:lnTo>
                    <a:pt x="270" y="5118"/>
                  </a:lnTo>
                  <a:lnTo>
                    <a:pt x="108" y="5603"/>
                  </a:lnTo>
                  <a:lnTo>
                    <a:pt x="0" y="6142"/>
                  </a:lnTo>
                  <a:lnTo>
                    <a:pt x="0" y="6465"/>
                  </a:lnTo>
                  <a:lnTo>
                    <a:pt x="0" y="6788"/>
                  </a:lnTo>
                  <a:lnTo>
                    <a:pt x="54" y="7165"/>
                  </a:lnTo>
                  <a:lnTo>
                    <a:pt x="162" y="7489"/>
                  </a:lnTo>
                  <a:lnTo>
                    <a:pt x="162" y="7489"/>
                  </a:lnTo>
                  <a:lnTo>
                    <a:pt x="593" y="7920"/>
                  </a:lnTo>
                  <a:lnTo>
                    <a:pt x="1024" y="8351"/>
                  </a:lnTo>
                  <a:lnTo>
                    <a:pt x="1509" y="8674"/>
                  </a:lnTo>
                  <a:lnTo>
                    <a:pt x="1994" y="9051"/>
                  </a:lnTo>
                  <a:lnTo>
                    <a:pt x="1994" y="9051"/>
                  </a:lnTo>
                  <a:lnTo>
                    <a:pt x="2640" y="9428"/>
                  </a:lnTo>
                  <a:lnTo>
                    <a:pt x="3287" y="9751"/>
                  </a:lnTo>
                  <a:lnTo>
                    <a:pt x="3933" y="10021"/>
                  </a:lnTo>
                  <a:lnTo>
                    <a:pt x="4580" y="10236"/>
                  </a:lnTo>
                  <a:lnTo>
                    <a:pt x="5280" y="10452"/>
                  </a:lnTo>
                  <a:lnTo>
                    <a:pt x="5927" y="10560"/>
                  </a:lnTo>
                  <a:lnTo>
                    <a:pt x="6627" y="10667"/>
                  </a:lnTo>
                  <a:lnTo>
                    <a:pt x="7273" y="10667"/>
                  </a:lnTo>
                  <a:lnTo>
                    <a:pt x="7273" y="10667"/>
                  </a:lnTo>
                  <a:lnTo>
                    <a:pt x="7866" y="10667"/>
                  </a:lnTo>
                  <a:lnTo>
                    <a:pt x="8459" y="10613"/>
                  </a:lnTo>
                  <a:lnTo>
                    <a:pt x="8997" y="10560"/>
                  </a:lnTo>
                  <a:lnTo>
                    <a:pt x="9536" y="10398"/>
                  </a:lnTo>
                  <a:lnTo>
                    <a:pt x="10075" y="10290"/>
                  </a:lnTo>
                  <a:lnTo>
                    <a:pt x="10614" y="10075"/>
                  </a:lnTo>
                  <a:lnTo>
                    <a:pt x="11098" y="9859"/>
                  </a:lnTo>
                  <a:lnTo>
                    <a:pt x="11583" y="9644"/>
                  </a:lnTo>
                  <a:lnTo>
                    <a:pt x="11583" y="9644"/>
                  </a:lnTo>
                  <a:lnTo>
                    <a:pt x="12176" y="9267"/>
                  </a:lnTo>
                  <a:lnTo>
                    <a:pt x="12715" y="8889"/>
                  </a:lnTo>
                  <a:lnTo>
                    <a:pt x="13253" y="8458"/>
                  </a:lnTo>
                  <a:lnTo>
                    <a:pt x="13738" y="8027"/>
                  </a:lnTo>
                  <a:lnTo>
                    <a:pt x="13738" y="8027"/>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0"/>
            <p:cNvSpPr/>
            <p:nvPr/>
          </p:nvSpPr>
          <p:spPr>
            <a:xfrm>
              <a:off x="7292975" y="1592775"/>
              <a:ext cx="25" cy="25"/>
            </a:xfrm>
            <a:custGeom>
              <a:rect b="b" l="l" r="r" t="t"/>
              <a:pathLst>
                <a:path extrusionOk="0" fill="none" h="1" w="1">
                  <a:moveTo>
                    <a:pt x="0" y="0"/>
                  </a:moveTo>
                  <a:lnTo>
                    <a:pt x="0" y="0"/>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0"/>
            <p:cNvSpPr/>
            <p:nvPr/>
          </p:nvSpPr>
          <p:spPr>
            <a:xfrm>
              <a:off x="6884875" y="1146975"/>
              <a:ext cx="482200" cy="391950"/>
            </a:xfrm>
            <a:custGeom>
              <a:rect b="b" l="l" r="r" t="t"/>
              <a:pathLst>
                <a:path extrusionOk="0" h="15678" w="19288">
                  <a:moveTo>
                    <a:pt x="7543" y="0"/>
                  </a:moveTo>
                  <a:lnTo>
                    <a:pt x="7327" y="54"/>
                  </a:lnTo>
                  <a:lnTo>
                    <a:pt x="7112" y="162"/>
                  </a:lnTo>
                  <a:lnTo>
                    <a:pt x="6950" y="377"/>
                  </a:lnTo>
                  <a:lnTo>
                    <a:pt x="6896" y="593"/>
                  </a:lnTo>
                  <a:lnTo>
                    <a:pt x="6789" y="1455"/>
                  </a:lnTo>
                  <a:lnTo>
                    <a:pt x="6681" y="2263"/>
                  </a:lnTo>
                  <a:lnTo>
                    <a:pt x="6465" y="3071"/>
                  </a:lnTo>
                  <a:lnTo>
                    <a:pt x="6196" y="3879"/>
                  </a:lnTo>
                  <a:lnTo>
                    <a:pt x="5927" y="4579"/>
                  </a:lnTo>
                  <a:lnTo>
                    <a:pt x="5549" y="5280"/>
                  </a:lnTo>
                  <a:lnTo>
                    <a:pt x="5118" y="5926"/>
                  </a:lnTo>
                  <a:lnTo>
                    <a:pt x="4687" y="6519"/>
                  </a:lnTo>
                  <a:lnTo>
                    <a:pt x="4580" y="6627"/>
                  </a:lnTo>
                  <a:lnTo>
                    <a:pt x="4526" y="6627"/>
                  </a:lnTo>
                  <a:lnTo>
                    <a:pt x="4418" y="6573"/>
                  </a:lnTo>
                  <a:lnTo>
                    <a:pt x="4364" y="6519"/>
                  </a:lnTo>
                  <a:lnTo>
                    <a:pt x="4095" y="6196"/>
                  </a:lnTo>
                  <a:lnTo>
                    <a:pt x="3879" y="5818"/>
                  </a:lnTo>
                  <a:lnTo>
                    <a:pt x="3502" y="4956"/>
                  </a:lnTo>
                  <a:lnTo>
                    <a:pt x="3448" y="4849"/>
                  </a:lnTo>
                  <a:lnTo>
                    <a:pt x="3341" y="4741"/>
                  </a:lnTo>
                  <a:lnTo>
                    <a:pt x="3233" y="4633"/>
                  </a:lnTo>
                  <a:lnTo>
                    <a:pt x="3071" y="4579"/>
                  </a:lnTo>
                  <a:lnTo>
                    <a:pt x="2910" y="4579"/>
                  </a:lnTo>
                  <a:lnTo>
                    <a:pt x="2748" y="4633"/>
                  </a:lnTo>
                  <a:lnTo>
                    <a:pt x="2640" y="4687"/>
                  </a:lnTo>
                  <a:lnTo>
                    <a:pt x="2479" y="4795"/>
                  </a:lnTo>
                  <a:lnTo>
                    <a:pt x="1994" y="5387"/>
                  </a:lnTo>
                  <a:lnTo>
                    <a:pt x="1563" y="6034"/>
                  </a:lnTo>
                  <a:lnTo>
                    <a:pt x="1186" y="6680"/>
                  </a:lnTo>
                  <a:lnTo>
                    <a:pt x="862" y="7273"/>
                  </a:lnTo>
                  <a:lnTo>
                    <a:pt x="593" y="7920"/>
                  </a:lnTo>
                  <a:lnTo>
                    <a:pt x="377" y="8566"/>
                  </a:lnTo>
                  <a:lnTo>
                    <a:pt x="216" y="9266"/>
                  </a:lnTo>
                  <a:lnTo>
                    <a:pt x="108" y="9913"/>
                  </a:lnTo>
                  <a:lnTo>
                    <a:pt x="0" y="10506"/>
                  </a:lnTo>
                  <a:lnTo>
                    <a:pt x="0" y="11098"/>
                  </a:lnTo>
                  <a:lnTo>
                    <a:pt x="54" y="11691"/>
                  </a:lnTo>
                  <a:lnTo>
                    <a:pt x="108" y="12283"/>
                  </a:lnTo>
                  <a:lnTo>
                    <a:pt x="216" y="12876"/>
                  </a:lnTo>
                  <a:lnTo>
                    <a:pt x="377" y="13469"/>
                  </a:lnTo>
                  <a:lnTo>
                    <a:pt x="593" y="14007"/>
                  </a:lnTo>
                  <a:lnTo>
                    <a:pt x="808" y="14600"/>
                  </a:lnTo>
                  <a:lnTo>
                    <a:pt x="1078" y="15139"/>
                  </a:lnTo>
                  <a:lnTo>
                    <a:pt x="1401" y="15677"/>
                  </a:lnTo>
                  <a:lnTo>
                    <a:pt x="1563" y="15085"/>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987" y="12176"/>
                  </a:lnTo>
                  <a:lnTo>
                    <a:pt x="4203" y="12229"/>
                  </a:lnTo>
                  <a:lnTo>
                    <a:pt x="4418" y="12391"/>
                  </a:lnTo>
                  <a:lnTo>
                    <a:pt x="4526" y="12607"/>
                  </a:lnTo>
                  <a:lnTo>
                    <a:pt x="4849" y="13253"/>
                  </a:lnTo>
                  <a:lnTo>
                    <a:pt x="5172" y="13792"/>
                  </a:lnTo>
                  <a:lnTo>
                    <a:pt x="5226" y="13846"/>
                  </a:lnTo>
                  <a:lnTo>
                    <a:pt x="5226" y="13792"/>
                  </a:lnTo>
                  <a:lnTo>
                    <a:pt x="5603" y="13307"/>
                  </a:lnTo>
                  <a:lnTo>
                    <a:pt x="5927" y="12822"/>
                  </a:lnTo>
                  <a:lnTo>
                    <a:pt x="6250" y="12283"/>
                  </a:lnTo>
                  <a:lnTo>
                    <a:pt x="6465" y="11691"/>
                  </a:lnTo>
                  <a:lnTo>
                    <a:pt x="6681" y="11044"/>
                  </a:lnTo>
                  <a:lnTo>
                    <a:pt x="6842" y="10452"/>
                  </a:lnTo>
                  <a:lnTo>
                    <a:pt x="6950" y="9751"/>
                  </a:lnTo>
                  <a:lnTo>
                    <a:pt x="7004" y="9105"/>
                  </a:lnTo>
                  <a:lnTo>
                    <a:pt x="7058" y="8889"/>
                  </a:lnTo>
                  <a:lnTo>
                    <a:pt x="7220" y="8674"/>
                  </a:lnTo>
                  <a:lnTo>
                    <a:pt x="7435" y="8566"/>
                  </a:lnTo>
                  <a:lnTo>
                    <a:pt x="7651" y="8512"/>
                  </a:lnTo>
                  <a:lnTo>
                    <a:pt x="8243" y="8620"/>
                  </a:lnTo>
                  <a:lnTo>
                    <a:pt x="8782" y="8674"/>
                  </a:lnTo>
                  <a:lnTo>
                    <a:pt x="9321" y="8835"/>
                  </a:lnTo>
                  <a:lnTo>
                    <a:pt x="9805" y="9051"/>
                  </a:lnTo>
                  <a:lnTo>
                    <a:pt x="10290" y="9266"/>
                  </a:lnTo>
                  <a:lnTo>
                    <a:pt x="10775" y="9536"/>
                  </a:lnTo>
                  <a:lnTo>
                    <a:pt x="11206" y="9859"/>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738" y="14708"/>
                  </a:lnTo>
                  <a:lnTo>
                    <a:pt x="13900" y="14708"/>
                  </a:lnTo>
                  <a:lnTo>
                    <a:pt x="14169" y="14600"/>
                  </a:lnTo>
                  <a:lnTo>
                    <a:pt x="14385" y="14438"/>
                  </a:lnTo>
                  <a:lnTo>
                    <a:pt x="14870" y="13953"/>
                  </a:lnTo>
                  <a:lnTo>
                    <a:pt x="15301" y="13415"/>
                  </a:lnTo>
                  <a:lnTo>
                    <a:pt x="15624" y="12876"/>
                  </a:lnTo>
                  <a:lnTo>
                    <a:pt x="15678" y="12768"/>
                  </a:lnTo>
                  <a:lnTo>
                    <a:pt x="15786" y="12660"/>
                  </a:lnTo>
                  <a:lnTo>
                    <a:pt x="15947" y="12607"/>
                  </a:lnTo>
                  <a:lnTo>
                    <a:pt x="16055" y="12553"/>
                  </a:lnTo>
                  <a:lnTo>
                    <a:pt x="16324" y="12553"/>
                  </a:lnTo>
                  <a:lnTo>
                    <a:pt x="16486" y="12607"/>
                  </a:lnTo>
                  <a:lnTo>
                    <a:pt x="16594" y="12714"/>
                  </a:lnTo>
                  <a:lnTo>
                    <a:pt x="16971" y="13145"/>
                  </a:lnTo>
                  <a:lnTo>
                    <a:pt x="17348" y="13792"/>
                  </a:lnTo>
                  <a:lnTo>
                    <a:pt x="17563" y="14169"/>
                  </a:lnTo>
                  <a:lnTo>
                    <a:pt x="17725" y="14600"/>
                  </a:lnTo>
                  <a:lnTo>
                    <a:pt x="17887" y="15085"/>
                  </a:lnTo>
                  <a:lnTo>
                    <a:pt x="17941" y="15624"/>
                  </a:lnTo>
                  <a:lnTo>
                    <a:pt x="18425" y="14708"/>
                  </a:lnTo>
                  <a:lnTo>
                    <a:pt x="18749" y="13738"/>
                  </a:lnTo>
                  <a:lnTo>
                    <a:pt x="19018" y="12714"/>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479" y="5926"/>
                  </a:lnTo>
                  <a:lnTo>
                    <a:pt x="18318" y="5765"/>
                  </a:lnTo>
                  <a:lnTo>
                    <a:pt x="18156" y="5711"/>
                  </a:lnTo>
                  <a:lnTo>
                    <a:pt x="17779" y="5711"/>
                  </a:lnTo>
                  <a:lnTo>
                    <a:pt x="17617" y="5818"/>
                  </a:lnTo>
                  <a:lnTo>
                    <a:pt x="17510" y="5980"/>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31" y="8674"/>
                  </a:lnTo>
                  <a:lnTo>
                    <a:pt x="14924" y="8620"/>
                  </a:lnTo>
                  <a:lnTo>
                    <a:pt x="14870" y="8566"/>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1907" y="2101"/>
                  </a:lnTo>
                  <a:lnTo>
                    <a:pt x="11314" y="1616"/>
                  </a:lnTo>
                  <a:lnTo>
                    <a:pt x="10775" y="1131"/>
                  </a:lnTo>
                  <a:lnTo>
                    <a:pt x="10129" y="808"/>
                  </a:lnTo>
                  <a:lnTo>
                    <a:pt x="9536" y="485"/>
                  </a:lnTo>
                  <a:lnTo>
                    <a:pt x="8890" y="269"/>
                  </a:lnTo>
                  <a:lnTo>
                    <a:pt x="8189" y="108"/>
                  </a:lnTo>
                  <a:lnTo>
                    <a:pt x="7543"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0"/>
            <p:cNvSpPr/>
            <p:nvPr/>
          </p:nvSpPr>
          <p:spPr>
            <a:xfrm>
              <a:off x="6884875" y="1146975"/>
              <a:ext cx="482200" cy="391950"/>
            </a:xfrm>
            <a:custGeom>
              <a:rect b="b" l="l" r="r" t="t"/>
              <a:pathLst>
                <a:path extrusionOk="0" fill="none" h="15678" w="19288">
                  <a:moveTo>
                    <a:pt x="18533" y="6088"/>
                  </a:moveTo>
                  <a:lnTo>
                    <a:pt x="18533" y="6088"/>
                  </a:lnTo>
                  <a:lnTo>
                    <a:pt x="18479" y="5926"/>
                  </a:lnTo>
                  <a:lnTo>
                    <a:pt x="18318" y="5765"/>
                  </a:lnTo>
                  <a:lnTo>
                    <a:pt x="18156" y="5711"/>
                  </a:lnTo>
                  <a:lnTo>
                    <a:pt x="17941" y="5711"/>
                  </a:lnTo>
                  <a:lnTo>
                    <a:pt x="17941" y="5711"/>
                  </a:lnTo>
                  <a:lnTo>
                    <a:pt x="17779" y="5711"/>
                  </a:lnTo>
                  <a:lnTo>
                    <a:pt x="17617" y="5818"/>
                  </a:lnTo>
                  <a:lnTo>
                    <a:pt x="17510" y="5980"/>
                  </a:lnTo>
                  <a:lnTo>
                    <a:pt x="17402" y="6142"/>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85" y="8674"/>
                  </a:lnTo>
                  <a:lnTo>
                    <a:pt x="15031" y="8674"/>
                  </a:lnTo>
                  <a:lnTo>
                    <a:pt x="14924" y="8620"/>
                  </a:lnTo>
                  <a:lnTo>
                    <a:pt x="14924" y="8620"/>
                  </a:lnTo>
                  <a:lnTo>
                    <a:pt x="14870" y="8566"/>
                  </a:lnTo>
                  <a:lnTo>
                    <a:pt x="14816" y="8512"/>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2391" y="2640"/>
                  </a:lnTo>
                  <a:lnTo>
                    <a:pt x="11907" y="2101"/>
                  </a:lnTo>
                  <a:lnTo>
                    <a:pt x="11314" y="1616"/>
                  </a:lnTo>
                  <a:lnTo>
                    <a:pt x="10775" y="1131"/>
                  </a:lnTo>
                  <a:lnTo>
                    <a:pt x="10129" y="808"/>
                  </a:lnTo>
                  <a:lnTo>
                    <a:pt x="9536" y="485"/>
                  </a:lnTo>
                  <a:lnTo>
                    <a:pt x="8890" y="269"/>
                  </a:lnTo>
                  <a:lnTo>
                    <a:pt x="8189" y="108"/>
                  </a:lnTo>
                  <a:lnTo>
                    <a:pt x="7543" y="0"/>
                  </a:lnTo>
                  <a:lnTo>
                    <a:pt x="7543" y="0"/>
                  </a:lnTo>
                  <a:lnTo>
                    <a:pt x="7327" y="54"/>
                  </a:lnTo>
                  <a:lnTo>
                    <a:pt x="7112" y="162"/>
                  </a:lnTo>
                  <a:lnTo>
                    <a:pt x="6950" y="377"/>
                  </a:lnTo>
                  <a:lnTo>
                    <a:pt x="6896" y="593"/>
                  </a:lnTo>
                  <a:lnTo>
                    <a:pt x="6896" y="593"/>
                  </a:lnTo>
                  <a:lnTo>
                    <a:pt x="6789" y="1455"/>
                  </a:lnTo>
                  <a:lnTo>
                    <a:pt x="6681" y="2263"/>
                  </a:lnTo>
                  <a:lnTo>
                    <a:pt x="6465" y="3071"/>
                  </a:lnTo>
                  <a:lnTo>
                    <a:pt x="6196" y="3879"/>
                  </a:lnTo>
                  <a:lnTo>
                    <a:pt x="5927" y="4579"/>
                  </a:lnTo>
                  <a:lnTo>
                    <a:pt x="5549" y="5280"/>
                  </a:lnTo>
                  <a:lnTo>
                    <a:pt x="5118" y="5926"/>
                  </a:lnTo>
                  <a:lnTo>
                    <a:pt x="4687" y="6519"/>
                  </a:lnTo>
                  <a:lnTo>
                    <a:pt x="4687" y="6519"/>
                  </a:lnTo>
                  <a:lnTo>
                    <a:pt x="4580" y="6627"/>
                  </a:lnTo>
                  <a:lnTo>
                    <a:pt x="4526" y="6627"/>
                  </a:lnTo>
                  <a:lnTo>
                    <a:pt x="4526" y="6627"/>
                  </a:lnTo>
                  <a:lnTo>
                    <a:pt x="4418" y="6573"/>
                  </a:lnTo>
                  <a:lnTo>
                    <a:pt x="4364" y="6519"/>
                  </a:lnTo>
                  <a:lnTo>
                    <a:pt x="4364" y="6519"/>
                  </a:lnTo>
                  <a:lnTo>
                    <a:pt x="4095" y="6196"/>
                  </a:lnTo>
                  <a:lnTo>
                    <a:pt x="3879" y="5818"/>
                  </a:lnTo>
                  <a:lnTo>
                    <a:pt x="3502" y="4956"/>
                  </a:lnTo>
                  <a:lnTo>
                    <a:pt x="3502" y="4956"/>
                  </a:lnTo>
                  <a:lnTo>
                    <a:pt x="3448" y="4849"/>
                  </a:lnTo>
                  <a:lnTo>
                    <a:pt x="3341" y="4741"/>
                  </a:lnTo>
                  <a:lnTo>
                    <a:pt x="3233" y="4633"/>
                  </a:lnTo>
                  <a:lnTo>
                    <a:pt x="3071" y="4579"/>
                  </a:lnTo>
                  <a:lnTo>
                    <a:pt x="3071" y="4579"/>
                  </a:lnTo>
                  <a:lnTo>
                    <a:pt x="2910" y="4579"/>
                  </a:lnTo>
                  <a:lnTo>
                    <a:pt x="2748" y="4633"/>
                  </a:lnTo>
                  <a:lnTo>
                    <a:pt x="2640" y="4687"/>
                  </a:lnTo>
                  <a:lnTo>
                    <a:pt x="2479" y="4795"/>
                  </a:lnTo>
                  <a:lnTo>
                    <a:pt x="2479" y="4795"/>
                  </a:lnTo>
                  <a:lnTo>
                    <a:pt x="1994" y="5387"/>
                  </a:lnTo>
                  <a:lnTo>
                    <a:pt x="1563" y="6034"/>
                  </a:lnTo>
                  <a:lnTo>
                    <a:pt x="1186" y="6680"/>
                  </a:lnTo>
                  <a:lnTo>
                    <a:pt x="862" y="7273"/>
                  </a:lnTo>
                  <a:lnTo>
                    <a:pt x="593" y="7920"/>
                  </a:lnTo>
                  <a:lnTo>
                    <a:pt x="377" y="8566"/>
                  </a:lnTo>
                  <a:lnTo>
                    <a:pt x="216" y="9266"/>
                  </a:lnTo>
                  <a:lnTo>
                    <a:pt x="108" y="9913"/>
                  </a:lnTo>
                  <a:lnTo>
                    <a:pt x="108" y="9913"/>
                  </a:lnTo>
                  <a:lnTo>
                    <a:pt x="0" y="10506"/>
                  </a:lnTo>
                  <a:lnTo>
                    <a:pt x="0" y="11098"/>
                  </a:lnTo>
                  <a:lnTo>
                    <a:pt x="54" y="11691"/>
                  </a:lnTo>
                  <a:lnTo>
                    <a:pt x="108" y="12283"/>
                  </a:lnTo>
                  <a:lnTo>
                    <a:pt x="216" y="12876"/>
                  </a:lnTo>
                  <a:lnTo>
                    <a:pt x="377" y="13469"/>
                  </a:lnTo>
                  <a:lnTo>
                    <a:pt x="593" y="14007"/>
                  </a:lnTo>
                  <a:lnTo>
                    <a:pt x="808" y="14600"/>
                  </a:lnTo>
                  <a:lnTo>
                    <a:pt x="808" y="14600"/>
                  </a:lnTo>
                  <a:lnTo>
                    <a:pt x="1078" y="15139"/>
                  </a:lnTo>
                  <a:lnTo>
                    <a:pt x="1401" y="15677"/>
                  </a:lnTo>
                  <a:lnTo>
                    <a:pt x="1401" y="15677"/>
                  </a:lnTo>
                  <a:lnTo>
                    <a:pt x="1563" y="15085"/>
                  </a:lnTo>
                  <a:lnTo>
                    <a:pt x="1778" y="14438"/>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718" y="12229"/>
                  </a:lnTo>
                  <a:lnTo>
                    <a:pt x="3987" y="12176"/>
                  </a:lnTo>
                  <a:lnTo>
                    <a:pt x="4203" y="12229"/>
                  </a:lnTo>
                  <a:lnTo>
                    <a:pt x="4203" y="12229"/>
                  </a:lnTo>
                  <a:lnTo>
                    <a:pt x="4418" y="12391"/>
                  </a:lnTo>
                  <a:lnTo>
                    <a:pt x="4526" y="12607"/>
                  </a:lnTo>
                  <a:lnTo>
                    <a:pt x="4526" y="12607"/>
                  </a:lnTo>
                  <a:lnTo>
                    <a:pt x="4849" y="13253"/>
                  </a:lnTo>
                  <a:lnTo>
                    <a:pt x="5172" y="13792"/>
                  </a:lnTo>
                  <a:lnTo>
                    <a:pt x="5172" y="13792"/>
                  </a:lnTo>
                  <a:lnTo>
                    <a:pt x="5226" y="13846"/>
                  </a:lnTo>
                  <a:lnTo>
                    <a:pt x="5226" y="13846"/>
                  </a:lnTo>
                  <a:lnTo>
                    <a:pt x="5226" y="13792"/>
                  </a:lnTo>
                  <a:lnTo>
                    <a:pt x="5226" y="13792"/>
                  </a:lnTo>
                  <a:lnTo>
                    <a:pt x="5603" y="13307"/>
                  </a:lnTo>
                  <a:lnTo>
                    <a:pt x="5927" y="12822"/>
                  </a:lnTo>
                  <a:lnTo>
                    <a:pt x="6250" y="12283"/>
                  </a:lnTo>
                  <a:lnTo>
                    <a:pt x="6465" y="11691"/>
                  </a:lnTo>
                  <a:lnTo>
                    <a:pt x="6681" y="11044"/>
                  </a:lnTo>
                  <a:lnTo>
                    <a:pt x="6842" y="10452"/>
                  </a:lnTo>
                  <a:lnTo>
                    <a:pt x="6950" y="9751"/>
                  </a:lnTo>
                  <a:lnTo>
                    <a:pt x="7004" y="9105"/>
                  </a:lnTo>
                  <a:lnTo>
                    <a:pt x="7004" y="9105"/>
                  </a:lnTo>
                  <a:lnTo>
                    <a:pt x="7058" y="8889"/>
                  </a:lnTo>
                  <a:lnTo>
                    <a:pt x="7220" y="8674"/>
                  </a:lnTo>
                  <a:lnTo>
                    <a:pt x="7220" y="8674"/>
                  </a:lnTo>
                  <a:lnTo>
                    <a:pt x="7435" y="8566"/>
                  </a:lnTo>
                  <a:lnTo>
                    <a:pt x="7651" y="8512"/>
                  </a:lnTo>
                  <a:lnTo>
                    <a:pt x="7651" y="8512"/>
                  </a:lnTo>
                  <a:lnTo>
                    <a:pt x="8243" y="8620"/>
                  </a:lnTo>
                  <a:lnTo>
                    <a:pt x="8782" y="8674"/>
                  </a:lnTo>
                  <a:lnTo>
                    <a:pt x="9321" y="8835"/>
                  </a:lnTo>
                  <a:lnTo>
                    <a:pt x="9805" y="9051"/>
                  </a:lnTo>
                  <a:lnTo>
                    <a:pt x="10290" y="9266"/>
                  </a:lnTo>
                  <a:lnTo>
                    <a:pt x="10775" y="9536"/>
                  </a:lnTo>
                  <a:lnTo>
                    <a:pt x="11206" y="9859"/>
                  </a:lnTo>
                  <a:lnTo>
                    <a:pt x="11583" y="10236"/>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631" y="14654"/>
                  </a:lnTo>
                  <a:lnTo>
                    <a:pt x="13631" y="14654"/>
                  </a:lnTo>
                  <a:lnTo>
                    <a:pt x="13631" y="14654"/>
                  </a:lnTo>
                  <a:lnTo>
                    <a:pt x="13738" y="14708"/>
                  </a:lnTo>
                  <a:lnTo>
                    <a:pt x="13900" y="14708"/>
                  </a:lnTo>
                  <a:lnTo>
                    <a:pt x="13900" y="14708"/>
                  </a:lnTo>
                  <a:lnTo>
                    <a:pt x="14169" y="14600"/>
                  </a:lnTo>
                  <a:lnTo>
                    <a:pt x="14385" y="14438"/>
                  </a:lnTo>
                  <a:lnTo>
                    <a:pt x="14870" y="13953"/>
                  </a:lnTo>
                  <a:lnTo>
                    <a:pt x="15301" y="13415"/>
                  </a:lnTo>
                  <a:lnTo>
                    <a:pt x="15624" y="12876"/>
                  </a:lnTo>
                  <a:lnTo>
                    <a:pt x="15624" y="12876"/>
                  </a:lnTo>
                  <a:lnTo>
                    <a:pt x="15678" y="12768"/>
                  </a:lnTo>
                  <a:lnTo>
                    <a:pt x="15786" y="12660"/>
                  </a:lnTo>
                  <a:lnTo>
                    <a:pt x="15947" y="12607"/>
                  </a:lnTo>
                  <a:lnTo>
                    <a:pt x="16055" y="12553"/>
                  </a:lnTo>
                  <a:lnTo>
                    <a:pt x="16055" y="12553"/>
                  </a:lnTo>
                  <a:lnTo>
                    <a:pt x="16217" y="12553"/>
                  </a:lnTo>
                  <a:lnTo>
                    <a:pt x="16324" y="12553"/>
                  </a:lnTo>
                  <a:lnTo>
                    <a:pt x="16486" y="12607"/>
                  </a:lnTo>
                  <a:lnTo>
                    <a:pt x="16594" y="12714"/>
                  </a:lnTo>
                  <a:lnTo>
                    <a:pt x="16594" y="12714"/>
                  </a:lnTo>
                  <a:lnTo>
                    <a:pt x="16971" y="13145"/>
                  </a:lnTo>
                  <a:lnTo>
                    <a:pt x="17348" y="13792"/>
                  </a:lnTo>
                  <a:lnTo>
                    <a:pt x="17563" y="14169"/>
                  </a:lnTo>
                  <a:lnTo>
                    <a:pt x="17725" y="14600"/>
                  </a:lnTo>
                  <a:lnTo>
                    <a:pt x="17887" y="15085"/>
                  </a:lnTo>
                  <a:lnTo>
                    <a:pt x="17941" y="15624"/>
                  </a:lnTo>
                  <a:lnTo>
                    <a:pt x="17941" y="15624"/>
                  </a:lnTo>
                  <a:lnTo>
                    <a:pt x="18425" y="14708"/>
                  </a:lnTo>
                  <a:lnTo>
                    <a:pt x="18749" y="13738"/>
                  </a:lnTo>
                  <a:lnTo>
                    <a:pt x="19018" y="12714"/>
                  </a:lnTo>
                  <a:lnTo>
                    <a:pt x="19180" y="11691"/>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533" y="6088"/>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0"/>
            <p:cNvSpPr/>
            <p:nvPr/>
          </p:nvSpPr>
          <p:spPr>
            <a:xfrm>
              <a:off x="7348200" y="1299150"/>
              <a:ext cx="25" cy="25"/>
            </a:xfrm>
            <a:custGeom>
              <a:rect b="b" l="l" r="r" t="t"/>
              <a:pathLst>
                <a:path extrusionOk="0" fill="none" h="1" w="1">
                  <a:moveTo>
                    <a:pt x="0" y="1"/>
                  </a:moveTo>
                  <a:lnTo>
                    <a:pt x="0" y="1"/>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 name="Google Shape;840;p10"/>
          <p:cNvGrpSpPr/>
          <p:nvPr/>
        </p:nvGrpSpPr>
        <p:grpSpPr>
          <a:xfrm>
            <a:off x="2172788" y="2490499"/>
            <a:ext cx="323604" cy="324548"/>
            <a:chOff x="6884875" y="1146975"/>
            <a:chExt cx="482200" cy="511825"/>
          </a:xfrm>
        </p:grpSpPr>
        <p:sp>
          <p:nvSpPr>
            <p:cNvPr id="841" name="Google Shape;841;p10"/>
            <p:cNvSpPr/>
            <p:nvPr/>
          </p:nvSpPr>
          <p:spPr>
            <a:xfrm>
              <a:off x="6949525" y="1392100"/>
              <a:ext cx="355600" cy="266700"/>
            </a:xfrm>
            <a:custGeom>
              <a:rect b="b" l="l" r="r" t="t"/>
              <a:pathLst>
                <a:path extrusionOk="0" h="10668" w="14224">
                  <a:moveTo>
                    <a:pt x="5549" y="0"/>
                  </a:moveTo>
                  <a:lnTo>
                    <a:pt x="5442" y="701"/>
                  </a:lnTo>
                  <a:lnTo>
                    <a:pt x="5334" y="1347"/>
                  </a:lnTo>
                  <a:lnTo>
                    <a:pt x="5118" y="1993"/>
                  </a:lnTo>
                  <a:lnTo>
                    <a:pt x="4903" y="2586"/>
                  </a:lnTo>
                  <a:lnTo>
                    <a:pt x="4634" y="3179"/>
                  </a:lnTo>
                  <a:lnTo>
                    <a:pt x="4310" y="3771"/>
                  </a:lnTo>
                  <a:lnTo>
                    <a:pt x="3987" y="4256"/>
                  </a:lnTo>
                  <a:lnTo>
                    <a:pt x="3556" y="4795"/>
                  </a:lnTo>
                  <a:lnTo>
                    <a:pt x="3394" y="4957"/>
                  </a:lnTo>
                  <a:lnTo>
                    <a:pt x="3125" y="5118"/>
                  </a:lnTo>
                  <a:lnTo>
                    <a:pt x="2856" y="5172"/>
                  </a:lnTo>
                  <a:lnTo>
                    <a:pt x="2586" y="5226"/>
                  </a:lnTo>
                  <a:lnTo>
                    <a:pt x="2317" y="5172"/>
                  </a:lnTo>
                  <a:lnTo>
                    <a:pt x="2048" y="5064"/>
                  </a:lnTo>
                  <a:lnTo>
                    <a:pt x="1832" y="4903"/>
                  </a:lnTo>
                  <a:lnTo>
                    <a:pt x="1617" y="4741"/>
                  </a:lnTo>
                  <a:lnTo>
                    <a:pt x="1347" y="4310"/>
                  </a:lnTo>
                  <a:lnTo>
                    <a:pt x="1132" y="3879"/>
                  </a:lnTo>
                  <a:lnTo>
                    <a:pt x="916" y="4095"/>
                  </a:lnTo>
                  <a:lnTo>
                    <a:pt x="701" y="4418"/>
                  </a:lnTo>
                  <a:lnTo>
                    <a:pt x="485" y="4741"/>
                  </a:lnTo>
                  <a:lnTo>
                    <a:pt x="270" y="5118"/>
                  </a:lnTo>
                  <a:lnTo>
                    <a:pt x="108" y="5603"/>
                  </a:lnTo>
                  <a:lnTo>
                    <a:pt x="0" y="6142"/>
                  </a:lnTo>
                  <a:lnTo>
                    <a:pt x="0" y="6465"/>
                  </a:lnTo>
                  <a:lnTo>
                    <a:pt x="0" y="6788"/>
                  </a:lnTo>
                  <a:lnTo>
                    <a:pt x="54" y="7165"/>
                  </a:lnTo>
                  <a:lnTo>
                    <a:pt x="162" y="7489"/>
                  </a:lnTo>
                  <a:lnTo>
                    <a:pt x="593" y="7920"/>
                  </a:lnTo>
                  <a:lnTo>
                    <a:pt x="1024" y="8351"/>
                  </a:lnTo>
                  <a:lnTo>
                    <a:pt x="1509" y="8674"/>
                  </a:lnTo>
                  <a:lnTo>
                    <a:pt x="1994" y="9051"/>
                  </a:lnTo>
                  <a:lnTo>
                    <a:pt x="2640" y="9428"/>
                  </a:lnTo>
                  <a:lnTo>
                    <a:pt x="3287" y="9751"/>
                  </a:lnTo>
                  <a:lnTo>
                    <a:pt x="3933" y="10021"/>
                  </a:lnTo>
                  <a:lnTo>
                    <a:pt x="4580" y="10236"/>
                  </a:lnTo>
                  <a:lnTo>
                    <a:pt x="5280" y="10452"/>
                  </a:lnTo>
                  <a:lnTo>
                    <a:pt x="5927" y="10560"/>
                  </a:lnTo>
                  <a:lnTo>
                    <a:pt x="6627" y="10667"/>
                  </a:lnTo>
                  <a:lnTo>
                    <a:pt x="7866" y="10667"/>
                  </a:lnTo>
                  <a:lnTo>
                    <a:pt x="8459" y="10613"/>
                  </a:lnTo>
                  <a:lnTo>
                    <a:pt x="8997" y="10560"/>
                  </a:lnTo>
                  <a:lnTo>
                    <a:pt x="9536" y="10398"/>
                  </a:lnTo>
                  <a:lnTo>
                    <a:pt x="10075" y="10290"/>
                  </a:lnTo>
                  <a:lnTo>
                    <a:pt x="10614" y="10075"/>
                  </a:lnTo>
                  <a:lnTo>
                    <a:pt x="11098" y="9859"/>
                  </a:lnTo>
                  <a:lnTo>
                    <a:pt x="11583" y="9644"/>
                  </a:lnTo>
                  <a:lnTo>
                    <a:pt x="12176" y="9267"/>
                  </a:lnTo>
                  <a:lnTo>
                    <a:pt x="12715" y="8889"/>
                  </a:lnTo>
                  <a:lnTo>
                    <a:pt x="13253" y="8458"/>
                  </a:lnTo>
                  <a:lnTo>
                    <a:pt x="13738" y="8027"/>
                  </a:lnTo>
                  <a:lnTo>
                    <a:pt x="13954" y="7650"/>
                  </a:lnTo>
                  <a:lnTo>
                    <a:pt x="14115" y="7219"/>
                  </a:lnTo>
                  <a:lnTo>
                    <a:pt x="14169" y="6842"/>
                  </a:lnTo>
                  <a:lnTo>
                    <a:pt x="14223" y="6411"/>
                  </a:lnTo>
                  <a:lnTo>
                    <a:pt x="14169" y="5819"/>
                  </a:lnTo>
                  <a:lnTo>
                    <a:pt x="14062" y="5334"/>
                  </a:lnTo>
                  <a:lnTo>
                    <a:pt x="13846" y="4849"/>
                  </a:lnTo>
                  <a:lnTo>
                    <a:pt x="13631" y="4418"/>
                  </a:lnTo>
                  <a:lnTo>
                    <a:pt x="13253" y="4903"/>
                  </a:lnTo>
                  <a:lnTo>
                    <a:pt x="12769" y="5388"/>
                  </a:lnTo>
                  <a:lnTo>
                    <a:pt x="12230" y="5765"/>
                  </a:lnTo>
                  <a:lnTo>
                    <a:pt x="11960" y="5926"/>
                  </a:lnTo>
                  <a:lnTo>
                    <a:pt x="11637" y="6034"/>
                  </a:lnTo>
                  <a:lnTo>
                    <a:pt x="11314" y="6088"/>
                  </a:lnTo>
                  <a:lnTo>
                    <a:pt x="10991" y="6088"/>
                  </a:lnTo>
                  <a:lnTo>
                    <a:pt x="10721" y="6034"/>
                  </a:lnTo>
                  <a:lnTo>
                    <a:pt x="10398" y="5872"/>
                  </a:lnTo>
                  <a:lnTo>
                    <a:pt x="10183" y="5711"/>
                  </a:lnTo>
                  <a:lnTo>
                    <a:pt x="10021" y="5495"/>
                  </a:lnTo>
                  <a:lnTo>
                    <a:pt x="9913" y="5280"/>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0"/>
            <p:cNvSpPr/>
            <p:nvPr/>
          </p:nvSpPr>
          <p:spPr>
            <a:xfrm>
              <a:off x="6949525" y="1392100"/>
              <a:ext cx="355600" cy="266700"/>
            </a:xfrm>
            <a:custGeom>
              <a:rect b="b" l="l" r="r" t="t"/>
              <a:pathLst>
                <a:path extrusionOk="0" fill="none" h="10668" w="14224">
                  <a:moveTo>
                    <a:pt x="13738" y="8027"/>
                  </a:moveTo>
                  <a:lnTo>
                    <a:pt x="13738" y="8027"/>
                  </a:lnTo>
                  <a:lnTo>
                    <a:pt x="13954" y="7650"/>
                  </a:lnTo>
                  <a:lnTo>
                    <a:pt x="14115" y="7219"/>
                  </a:lnTo>
                  <a:lnTo>
                    <a:pt x="14169" y="6842"/>
                  </a:lnTo>
                  <a:lnTo>
                    <a:pt x="14223" y="6411"/>
                  </a:lnTo>
                  <a:lnTo>
                    <a:pt x="14223" y="6411"/>
                  </a:lnTo>
                  <a:lnTo>
                    <a:pt x="14169" y="5819"/>
                  </a:lnTo>
                  <a:lnTo>
                    <a:pt x="14062" y="5334"/>
                  </a:lnTo>
                  <a:lnTo>
                    <a:pt x="13846" y="4849"/>
                  </a:lnTo>
                  <a:lnTo>
                    <a:pt x="13631" y="4418"/>
                  </a:lnTo>
                  <a:lnTo>
                    <a:pt x="13631" y="4418"/>
                  </a:lnTo>
                  <a:lnTo>
                    <a:pt x="13253" y="4903"/>
                  </a:lnTo>
                  <a:lnTo>
                    <a:pt x="12769" y="5388"/>
                  </a:lnTo>
                  <a:lnTo>
                    <a:pt x="12230" y="5765"/>
                  </a:lnTo>
                  <a:lnTo>
                    <a:pt x="11960" y="5926"/>
                  </a:lnTo>
                  <a:lnTo>
                    <a:pt x="11637" y="6034"/>
                  </a:lnTo>
                  <a:lnTo>
                    <a:pt x="11637" y="6034"/>
                  </a:lnTo>
                  <a:lnTo>
                    <a:pt x="11314" y="6088"/>
                  </a:lnTo>
                  <a:lnTo>
                    <a:pt x="10991" y="6088"/>
                  </a:lnTo>
                  <a:lnTo>
                    <a:pt x="10721" y="6034"/>
                  </a:lnTo>
                  <a:lnTo>
                    <a:pt x="10398" y="5872"/>
                  </a:lnTo>
                  <a:lnTo>
                    <a:pt x="10398" y="5872"/>
                  </a:lnTo>
                  <a:lnTo>
                    <a:pt x="10183" y="5711"/>
                  </a:lnTo>
                  <a:lnTo>
                    <a:pt x="10021" y="5495"/>
                  </a:lnTo>
                  <a:lnTo>
                    <a:pt x="9913" y="5280"/>
                  </a:lnTo>
                  <a:lnTo>
                    <a:pt x="9859" y="4957"/>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lnTo>
                    <a:pt x="5549" y="0"/>
                  </a:lnTo>
                  <a:lnTo>
                    <a:pt x="5442" y="701"/>
                  </a:lnTo>
                  <a:lnTo>
                    <a:pt x="5334" y="1347"/>
                  </a:lnTo>
                  <a:lnTo>
                    <a:pt x="5118" y="1993"/>
                  </a:lnTo>
                  <a:lnTo>
                    <a:pt x="4903" y="2586"/>
                  </a:lnTo>
                  <a:lnTo>
                    <a:pt x="4634" y="3179"/>
                  </a:lnTo>
                  <a:lnTo>
                    <a:pt x="4310" y="3771"/>
                  </a:lnTo>
                  <a:lnTo>
                    <a:pt x="3987" y="4256"/>
                  </a:lnTo>
                  <a:lnTo>
                    <a:pt x="3556" y="4795"/>
                  </a:lnTo>
                  <a:lnTo>
                    <a:pt x="3556" y="4795"/>
                  </a:lnTo>
                  <a:lnTo>
                    <a:pt x="3394" y="4957"/>
                  </a:lnTo>
                  <a:lnTo>
                    <a:pt x="3125" y="5118"/>
                  </a:lnTo>
                  <a:lnTo>
                    <a:pt x="2856" y="5172"/>
                  </a:lnTo>
                  <a:lnTo>
                    <a:pt x="2586" y="5226"/>
                  </a:lnTo>
                  <a:lnTo>
                    <a:pt x="2586" y="5226"/>
                  </a:lnTo>
                  <a:lnTo>
                    <a:pt x="2317" y="5172"/>
                  </a:lnTo>
                  <a:lnTo>
                    <a:pt x="2048" y="5064"/>
                  </a:lnTo>
                  <a:lnTo>
                    <a:pt x="1832" y="4903"/>
                  </a:lnTo>
                  <a:lnTo>
                    <a:pt x="1617" y="4741"/>
                  </a:lnTo>
                  <a:lnTo>
                    <a:pt x="1617" y="4741"/>
                  </a:lnTo>
                  <a:lnTo>
                    <a:pt x="1347" y="4310"/>
                  </a:lnTo>
                  <a:lnTo>
                    <a:pt x="1132" y="3879"/>
                  </a:lnTo>
                  <a:lnTo>
                    <a:pt x="1132" y="3879"/>
                  </a:lnTo>
                  <a:lnTo>
                    <a:pt x="916" y="4095"/>
                  </a:lnTo>
                  <a:lnTo>
                    <a:pt x="701" y="4418"/>
                  </a:lnTo>
                  <a:lnTo>
                    <a:pt x="485" y="4741"/>
                  </a:lnTo>
                  <a:lnTo>
                    <a:pt x="270" y="5118"/>
                  </a:lnTo>
                  <a:lnTo>
                    <a:pt x="270" y="5118"/>
                  </a:lnTo>
                  <a:lnTo>
                    <a:pt x="108" y="5603"/>
                  </a:lnTo>
                  <a:lnTo>
                    <a:pt x="0" y="6142"/>
                  </a:lnTo>
                  <a:lnTo>
                    <a:pt x="0" y="6465"/>
                  </a:lnTo>
                  <a:lnTo>
                    <a:pt x="0" y="6788"/>
                  </a:lnTo>
                  <a:lnTo>
                    <a:pt x="54" y="7165"/>
                  </a:lnTo>
                  <a:lnTo>
                    <a:pt x="162" y="7489"/>
                  </a:lnTo>
                  <a:lnTo>
                    <a:pt x="162" y="7489"/>
                  </a:lnTo>
                  <a:lnTo>
                    <a:pt x="593" y="7920"/>
                  </a:lnTo>
                  <a:lnTo>
                    <a:pt x="1024" y="8351"/>
                  </a:lnTo>
                  <a:lnTo>
                    <a:pt x="1509" y="8674"/>
                  </a:lnTo>
                  <a:lnTo>
                    <a:pt x="1994" y="9051"/>
                  </a:lnTo>
                  <a:lnTo>
                    <a:pt x="1994" y="9051"/>
                  </a:lnTo>
                  <a:lnTo>
                    <a:pt x="2640" y="9428"/>
                  </a:lnTo>
                  <a:lnTo>
                    <a:pt x="3287" y="9751"/>
                  </a:lnTo>
                  <a:lnTo>
                    <a:pt x="3933" y="10021"/>
                  </a:lnTo>
                  <a:lnTo>
                    <a:pt x="4580" y="10236"/>
                  </a:lnTo>
                  <a:lnTo>
                    <a:pt x="5280" y="10452"/>
                  </a:lnTo>
                  <a:lnTo>
                    <a:pt x="5927" y="10560"/>
                  </a:lnTo>
                  <a:lnTo>
                    <a:pt x="6627" y="10667"/>
                  </a:lnTo>
                  <a:lnTo>
                    <a:pt x="7273" y="10667"/>
                  </a:lnTo>
                  <a:lnTo>
                    <a:pt x="7273" y="10667"/>
                  </a:lnTo>
                  <a:lnTo>
                    <a:pt x="7866" y="10667"/>
                  </a:lnTo>
                  <a:lnTo>
                    <a:pt x="8459" y="10613"/>
                  </a:lnTo>
                  <a:lnTo>
                    <a:pt x="8997" y="10560"/>
                  </a:lnTo>
                  <a:lnTo>
                    <a:pt x="9536" y="10398"/>
                  </a:lnTo>
                  <a:lnTo>
                    <a:pt x="10075" y="10290"/>
                  </a:lnTo>
                  <a:lnTo>
                    <a:pt x="10614" y="10075"/>
                  </a:lnTo>
                  <a:lnTo>
                    <a:pt x="11098" y="9859"/>
                  </a:lnTo>
                  <a:lnTo>
                    <a:pt x="11583" y="9644"/>
                  </a:lnTo>
                  <a:lnTo>
                    <a:pt x="11583" y="9644"/>
                  </a:lnTo>
                  <a:lnTo>
                    <a:pt x="12176" y="9267"/>
                  </a:lnTo>
                  <a:lnTo>
                    <a:pt x="12715" y="8889"/>
                  </a:lnTo>
                  <a:lnTo>
                    <a:pt x="13253" y="8458"/>
                  </a:lnTo>
                  <a:lnTo>
                    <a:pt x="13738" y="8027"/>
                  </a:lnTo>
                  <a:lnTo>
                    <a:pt x="13738" y="8027"/>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0"/>
            <p:cNvSpPr/>
            <p:nvPr/>
          </p:nvSpPr>
          <p:spPr>
            <a:xfrm>
              <a:off x="7292975" y="1592775"/>
              <a:ext cx="25" cy="25"/>
            </a:xfrm>
            <a:custGeom>
              <a:rect b="b" l="l" r="r" t="t"/>
              <a:pathLst>
                <a:path extrusionOk="0" fill="none" h="1" w="1">
                  <a:moveTo>
                    <a:pt x="0" y="0"/>
                  </a:moveTo>
                  <a:lnTo>
                    <a:pt x="0" y="0"/>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0"/>
            <p:cNvSpPr/>
            <p:nvPr/>
          </p:nvSpPr>
          <p:spPr>
            <a:xfrm>
              <a:off x="6884875" y="1146975"/>
              <a:ext cx="482200" cy="391950"/>
            </a:xfrm>
            <a:custGeom>
              <a:rect b="b" l="l" r="r" t="t"/>
              <a:pathLst>
                <a:path extrusionOk="0" h="15678" w="19288">
                  <a:moveTo>
                    <a:pt x="7543" y="0"/>
                  </a:moveTo>
                  <a:lnTo>
                    <a:pt x="7327" y="54"/>
                  </a:lnTo>
                  <a:lnTo>
                    <a:pt x="7112" y="162"/>
                  </a:lnTo>
                  <a:lnTo>
                    <a:pt x="6950" y="377"/>
                  </a:lnTo>
                  <a:lnTo>
                    <a:pt x="6896" y="593"/>
                  </a:lnTo>
                  <a:lnTo>
                    <a:pt x="6789" y="1455"/>
                  </a:lnTo>
                  <a:lnTo>
                    <a:pt x="6681" y="2263"/>
                  </a:lnTo>
                  <a:lnTo>
                    <a:pt x="6465" y="3071"/>
                  </a:lnTo>
                  <a:lnTo>
                    <a:pt x="6196" y="3879"/>
                  </a:lnTo>
                  <a:lnTo>
                    <a:pt x="5927" y="4579"/>
                  </a:lnTo>
                  <a:lnTo>
                    <a:pt x="5549" y="5280"/>
                  </a:lnTo>
                  <a:lnTo>
                    <a:pt x="5118" y="5926"/>
                  </a:lnTo>
                  <a:lnTo>
                    <a:pt x="4687" y="6519"/>
                  </a:lnTo>
                  <a:lnTo>
                    <a:pt x="4580" y="6627"/>
                  </a:lnTo>
                  <a:lnTo>
                    <a:pt x="4526" y="6627"/>
                  </a:lnTo>
                  <a:lnTo>
                    <a:pt x="4418" y="6573"/>
                  </a:lnTo>
                  <a:lnTo>
                    <a:pt x="4364" y="6519"/>
                  </a:lnTo>
                  <a:lnTo>
                    <a:pt x="4095" y="6196"/>
                  </a:lnTo>
                  <a:lnTo>
                    <a:pt x="3879" y="5818"/>
                  </a:lnTo>
                  <a:lnTo>
                    <a:pt x="3502" y="4956"/>
                  </a:lnTo>
                  <a:lnTo>
                    <a:pt x="3448" y="4849"/>
                  </a:lnTo>
                  <a:lnTo>
                    <a:pt x="3341" y="4741"/>
                  </a:lnTo>
                  <a:lnTo>
                    <a:pt x="3233" y="4633"/>
                  </a:lnTo>
                  <a:lnTo>
                    <a:pt x="3071" y="4579"/>
                  </a:lnTo>
                  <a:lnTo>
                    <a:pt x="2910" y="4579"/>
                  </a:lnTo>
                  <a:lnTo>
                    <a:pt x="2748" y="4633"/>
                  </a:lnTo>
                  <a:lnTo>
                    <a:pt x="2640" y="4687"/>
                  </a:lnTo>
                  <a:lnTo>
                    <a:pt x="2479" y="4795"/>
                  </a:lnTo>
                  <a:lnTo>
                    <a:pt x="1994" y="5387"/>
                  </a:lnTo>
                  <a:lnTo>
                    <a:pt x="1563" y="6034"/>
                  </a:lnTo>
                  <a:lnTo>
                    <a:pt x="1186" y="6680"/>
                  </a:lnTo>
                  <a:lnTo>
                    <a:pt x="862" y="7273"/>
                  </a:lnTo>
                  <a:lnTo>
                    <a:pt x="593" y="7920"/>
                  </a:lnTo>
                  <a:lnTo>
                    <a:pt x="377" y="8566"/>
                  </a:lnTo>
                  <a:lnTo>
                    <a:pt x="216" y="9266"/>
                  </a:lnTo>
                  <a:lnTo>
                    <a:pt x="108" y="9913"/>
                  </a:lnTo>
                  <a:lnTo>
                    <a:pt x="0" y="10506"/>
                  </a:lnTo>
                  <a:lnTo>
                    <a:pt x="0" y="11098"/>
                  </a:lnTo>
                  <a:lnTo>
                    <a:pt x="54" y="11691"/>
                  </a:lnTo>
                  <a:lnTo>
                    <a:pt x="108" y="12283"/>
                  </a:lnTo>
                  <a:lnTo>
                    <a:pt x="216" y="12876"/>
                  </a:lnTo>
                  <a:lnTo>
                    <a:pt x="377" y="13469"/>
                  </a:lnTo>
                  <a:lnTo>
                    <a:pt x="593" y="14007"/>
                  </a:lnTo>
                  <a:lnTo>
                    <a:pt x="808" y="14600"/>
                  </a:lnTo>
                  <a:lnTo>
                    <a:pt x="1078" y="15139"/>
                  </a:lnTo>
                  <a:lnTo>
                    <a:pt x="1401" y="15677"/>
                  </a:lnTo>
                  <a:lnTo>
                    <a:pt x="1563" y="15085"/>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987" y="12176"/>
                  </a:lnTo>
                  <a:lnTo>
                    <a:pt x="4203" y="12229"/>
                  </a:lnTo>
                  <a:lnTo>
                    <a:pt x="4418" y="12391"/>
                  </a:lnTo>
                  <a:lnTo>
                    <a:pt x="4526" y="12607"/>
                  </a:lnTo>
                  <a:lnTo>
                    <a:pt x="4849" y="13253"/>
                  </a:lnTo>
                  <a:lnTo>
                    <a:pt x="5172" y="13792"/>
                  </a:lnTo>
                  <a:lnTo>
                    <a:pt x="5226" y="13846"/>
                  </a:lnTo>
                  <a:lnTo>
                    <a:pt x="5226" y="13792"/>
                  </a:lnTo>
                  <a:lnTo>
                    <a:pt x="5603" y="13307"/>
                  </a:lnTo>
                  <a:lnTo>
                    <a:pt x="5927" y="12822"/>
                  </a:lnTo>
                  <a:lnTo>
                    <a:pt x="6250" y="12283"/>
                  </a:lnTo>
                  <a:lnTo>
                    <a:pt x="6465" y="11691"/>
                  </a:lnTo>
                  <a:lnTo>
                    <a:pt x="6681" y="11044"/>
                  </a:lnTo>
                  <a:lnTo>
                    <a:pt x="6842" y="10452"/>
                  </a:lnTo>
                  <a:lnTo>
                    <a:pt x="6950" y="9751"/>
                  </a:lnTo>
                  <a:lnTo>
                    <a:pt x="7004" y="9105"/>
                  </a:lnTo>
                  <a:lnTo>
                    <a:pt x="7058" y="8889"/>
                  </a:lnTo>
                  <a:lnTo>
                    <a:pt x="7220" y="8674"/>
                  </a:lnTo>
                  <a:lnTo>
                    <a:pt x="7435" y="8566"/>
                  </a:lnTo>
                  <a:lnTo>
                    <a:pt x="7651" y="8512"/>
                  </a:lnTo>
                  <a:lnTo>
                    <a:pt x="8243" y="8620"/>
                  </a:lnTo>
                  <a:lnTo>
                    <a:pt x="8782" y="8674"/>
                  </a:lnTo>
                  <a:lnTo>
                    <a:pt x="9321" y="8835"/>
                  </a:lnTo>
                  <a:lnTo>
                    <a:pt x="9805" y="9051"/>
                  </a:lnTo>
                  <a:lnTo>
                    <a:pt x="10290" y="9266"/>
                  </a:lnTo>
                  <a:lnTo>
                    <a:pt x="10775" y="9536"/>
                  </a:lnTo>
                  <a:lnTo>
                    <a:pt x="11206" y="9859"/>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738" y="14708"/>
                  </a:lnTo>
                  <a:lnTo>
                    <a:pt x="13900" y="14708"/>
                  </a:lnTo>
                  <a:lnTo>
                    <a:pt x="14169" y="14600"/>
                  </a:lnTo>
                  <a:lnTo>
                    <a:pt x="14385" y="14438"/>
                  </a:lnTo>
                  <a:lnTo>
                    <a:pt x="14870" y="13953"/>
                  </a:lnTo>
                  <a:lnTo>
                    <a:pt x="15301" y="13415"/>
                  </a:lnTo>
                  <a:lnTo>
                    <a:pt x="15624" y="12876"/>
                  </a:lnTo>
                  <a:lnTo>
                    <a:pt x="15678" y="12768"/>
                  </a:lnTo>
                  <a:lnTo>
                    <a:pt x="15786" y="12660"/>
                  </a:lnTo>
                  <a:lnTo>
                    <a:pt x="15947" y="12607"/>
                  </a:lnTo>
                  <a:lnTo>
                    <a:pt x="16055" y="12553"/>
                  </a:lnTo>
                  <a:lnTo>
                    <a:pt x="16324" y="12553"/>
                  </a:lnTo>
                  <a:lnTo>
                    <a:pt x="16486" y="12607"/>
                  </a:lnTo>
                  <a:lnTo>
                    <a:pt x="16594" y="12714"/>
                  </a:lnTo>
                  <a:lnTo>
                    <a:pt x="16971" y="13145"/>
                  </a:lnTo>
                  <a:lnTo>
                    <a:pt x="17348" y="13792"/>
                  </a:lnTo>
                  <a:lnTo>
                    <a:pt x="17563" y="14169"/>
                  </a:lnTo>
                  <a:lnTo>
                    <a:pt x="17725" y="14600"/>
                  </a:lnTo>
                  <a:lnTo>
                    <a:pt x="17887" y="15085"/>
                  </a:lnTo>
                  <a:lnTo>
                    <a:pt x="17941" y="15624"/>
                  </a:lnTo>
                  <a:lnTo>
                    <a:pt x="18425" y="14708"/>
                  </a:lnTo>
                  <a:lnTo>
                    <a:pt x="18749" y="13738"/>
                  </a:lnTo>
                  <a:lnTo>
                    <a:pt x="19018" y="12714"/>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479" y="5926"/>
                  </a:lnTo>
                  <a:lnTo>
                    <a:pt x="18318" y="5765"/>
                  </a:lnTo>
                  <a:lnTo>
                    <a:pt x="18156" y="5711"/>
                  </a:lnTo>
                  <a:lnTo>
                    <a:pt x="17779" y="5711"/>
                  </a:lnTo>
                  <a:lnTo>
                    <a:pt x="17617" y="5818"/>
                  </a:lnTo>
                  <a:lnTo>
                    <a:pt x="17510" y="5980"/>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31" y="8674"/>
                  </a:lnTo>
                  <a:lnTo>
                    <a:pt x="14924" y="8620"/>
                  </a:lnTo>
                  <a:lnTo>
                    <a:pt x="14870" y="8566"/>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1907" y="2101"/>
                  </a:lnTo>
                  <a:lnTo>
                    <a:pt x="11314" y="1616"/>
                  </a:lnTo>
                  <a:lnTo>
                    <a:pt x="10775" y="1131"/>
                  </a:lnTo>
                  <a:lnTo>
                    <a:pt x="10129" y="808"/>
                  </a:lnTo>
                  <a:lnTo>
                    <a:pt x="9536" y="485"/>
                  </a:lnTo>
                  <a:lnTo>
                    <a:pt x="8890" y="269"/>
                  </a:lnTo>
                  <a:lnTo>
                    <a:pt x="8189" y="108"/>
                  </a:lnTo>
                  <a:lnTo>
                    <a:pt x="7543"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0"/>
            <p:cNvSpPr/>
            <p:nvPr/>
          </p:nvSpPr>
          <p:spPr>
            <a:xfrm>
              <a:off x="6884875" y="1146975"/>
              <a:ext cx="482200" cy="391950"/>
            </a:xfrm>
            <a:custGeom>
              <a:rect b="b" l="l" r="r" t="t"/>
              <a:pathLst>
                <a:path extrusionOk="0" fill="none" h="15678" w="19288">
                  <a:moveTo>
                    <a:pt x="18533" y="6088"/>
                  </a:moveTo>
                  <a:lnTo>
                    <a:pt x="18533" y="6088"/>
                  </a:lnTo>
                  <a:lnTo>
                    <a:pt x="18479" y="5926"/>
                  </a:lnTo>
                  <a:lnTo>
                    <a:pt x="18318" y="5765"/>
                  </a:lnTo>
                  <a:lnTo>
                    <a:pt x="18156" y="5711"/>
                  </a:lnTo>
                  <a:lnTo>
                    <a:pt x="17941" y="5711"/>
                  </a:lnTo>
                  <a:lnTo>
                    <a:pt x="17941" y="5711"/>
                  </a:lnTo>
                  <a:lnTo>
                    <a:pt x="17779" y="5711"/>
                  </a:lnTo>
                  <a:lnTo>
                    <a:pt x="17617" y="5818"/>
                  </a:lnTo>
                  <a:lnTo>
                    <a:pt x="17510" y="5980"/>
                  </a:lnTo>
                  <a:lnTo>
                    <a:pt x="17402" y="6142"/>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85" y="8674"/>
                  </a:lnTo>
                  <a:lnTo>
                    <a:pt x="15031" y="8674"/>
                  </a:lnTo>
                  <a:lnTo>
                    <a:pt x="14924" y="8620"/>
                  </a:lnTo>
                  <a:lnTo>
                    <a:pt x="14924" y="8620"/>
                  </a:lnTo>
                  <a:lnTo>
                    <a:pt x="14870" y="8566"/>
                  </a:lnTo>
                  <a:lnTo>
                    <a:pt x="14816" y="8512"/>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2391" y="2640"/>
                  </a:lnTo>
                  <a:lnTo>
                    <a:pt x="11907" y="2101"/>
                  </a:lnTo>
                  <a:lnTo>
                    <a:pt x="11314" y="1616"/>
                  </a:lnTo>
                  <a:lnTo>
                    <a:pt x="10775" y="1131"/>
                  </a:lnTo>
                  <a:lnTo>
                    <a:pt x="10129" y="808"/>
                  </a:lnTo>
                  <a:lnTo>
                    <a:pt x="9536" y="485"/>
                  </a:lnTo>
                  <a:lnTo>
                    <a:pt x="8890" y="269"/>
                  </a:lnTo>
                  <a:lnTo>
                    <a:pt x="8189" y="108"/>
                  </a:lnTo>
                  <a:lnTo>
                    <a:pt x="7543" y="0"/>
                  </a:lnTo>
                  <a:lnTo>
                    <a:pt x="7543" y="0"/>
                  </a:lnTo>
                  <a:lnTo>
                    <a:pt x="7327" y="54"/>
                  </a:lnTo>
                  <a:lnTo>
                    <a:pt x="7112" y="162"/>
                  </a:lnTo>
                  <a:lnTo>
                    <a:pt x="6950" y="377"/>
                  </a:lnTo>
                  <a:lnTo>
                    <a:pt x="6896" y="593"/>
                  </a:lnTo>
                  <a:lnTo>
                    <a:pt x="6896" y="593"/>
                  </a:lnTo>
                  <a:lnTo>
                    <a:pt x="6789" y="1455"/>
                  </a:lnTo>
                  <a:lnTo>
                    <a:pt x="6681" y="2263"/>
                  </a:lnTo>
                  <a:lnTo>
                    <a:pt x="6465" y="3071"/>
                  </a:lnTo>
                  <a:lnTo>
                    <a:pt x="6196" y="3879"/>
                  </a:lnTo>
                  <a:lnTo>
                    <a:pt x="5927" y="4579"/>
                  </a:lnTo>
                  <a:lnTo>
                    <a:pt x="5549" y="5280"/>
                  </a:lnTo>
                  <a:lnTo>
                    <a:pt x="5118" y="5926"/>
                  </a:lnTo>
                  <a:lnTo>
                    <a:pt x="4687" y="6519"/>
                  </a:lnTo>
                  <a:lnTo>
                    <a:pt x="4687" y="6519"/>
                  </a:lnTo>
                  <a:lnTo>
                    <a:pt x="4580" y="6627"/>
                  </a:lnTo>
                  <a:lnTo>
                    <a:pt x="4526" y="6627"/>
                  </a:lnTo>
                  <a:lnTo>
                    <a:pt x="4526" y="6627"/>
                  </a:lnTo>
                  <a:lnTo>
                    <a:pt x="4418" y="6573"/>
                  </a:lnTo>
                  <a:lnTo>
                    <a:pt x="4364" y="6519"/>
                  </a:lnTo>
                  <a:lnTo>
                    <a:pt x="4364" y="6519"/>
                  </a:lnTo>
                  <a:lnTo>
                    <a:pt x="4095" y="6196"/>
                  </a:lnTo>
                  <a:lnTo>
                    <a:pt x="3879" y="5818"/>
                  </a:lnTo>
                  <a:lnTo>
                    <a:pt x="3502" y="4956"/>
                  </a:lnTo>
                  <a:lnTo>
                    <a:pt x="3502" y="4956"/>
                  </a:lnTo>
                  <a:lnTo>
                    <a:pt x="3448" y="4849"/>
                  </a:lnTo>
                  <a:lnTo>
                    <a:pt x="3341" y="4741"/>
                  </a:lnTo>
                  <a:lnTo>
                    <a:pt x="3233" y="4633"/>
                  </a:lnTo>
                  <a:lnTo>
                    <a:pt x="3071" y="4579"/>
                  </a:lnTo>
                  <a:lnTo>
                    <a:pt x="3071" y="4579"/>
                  </a:lnTo>
                  <a:lnTo>
                    <a:pt x="2910" y="4579"/>
                  </a:lnTo>
                  <a:lnTo>
                    <a:pt x="2748" y="4633"/>
                  </a:lnTo>
                  <a:lnTo>
                    <a:pt x="2640" y="4687"/>
                  </a:lnTo>
                  <a:lnTo>
                    <a:pt x="2479" y="4795"/>
                  </a:lnTo>
                  <a:lnTo>
                    <a:pt x="2479" y="4795"/>
                  </a:lnTo>
                  <a:lnTo>
                    <a:pt x="1994" y="5387"/>
                  </a:lnTo>
                  <a:lnTo>
                    <a:pt x="1563" y="6034"/>
                  </a:lnTo>
                  <a:lnTo>
                    <a:pt x="1186" y="6680"/>
                  </a:lnTo>
                  <a:lnTo>
                    <a:pt x="862" y="7273"/>
                  </a:lnTo>
                  <a:lnTo>
                    <a:pt x="593" y="7920"/>
                  </a:lnTo>
                  <a:lnTo>
                    <a:pt x="377" y="8566"/>
                  </a:lnTo>
                  <a:lnTo>
                    <a:pt x="216" y="9266"/>
                  </a:lnTo>
                  <a:lnTo>
                    <a:pt x="108" y="9913"/>
                  </a:lnTo>
                  <a:lnTo>
                    <a:pt x="108" y="9913"/>
                  </a:lnTo>
                  <a:lnTo>
                    <a:pt x="0" y="10506"/>
                  </a:lnTo>
                  <a:lnTo>
                    <a:pt x="0" y="11098"/>
                  </a:lnTo>
                  <a:lnTo>
                    <a:pt x="54" y="11691"/>
                  </a:lnTo>
                  <a:lnTo>
                    <a:pt x="108" y="12283"/>
                  </a:lnTo>
                  <a:lnTo>
                    <a:pt x="216" y="12876"/>
                  </a:lnTo>
                  <a:lnTo>
                    <a:pt x="377" y="13469"/>
                  </a:lnTo>
                  <a:lnTo>
                    <a:pt x="593" y="14007"/>
                  </a:lnTo>
                  <a:lnTo>
                    <a:pt x="808" y="14600"/>
                  </a:lnTo>
                  <a:lnTo>
                    <a:pt x="808" y="14600"/>
                  </a:lnTo>
                  <a:lnTo>
                    <a:pt x="1078" y="15139"/>
                  </a:lnTo>
                  <a:lnTo>
                    <a:pt x="1401" y="15677"/>
                  </a:lnTo>
                  <a:lnTo>
                    <a:pt x="1401" y="15677"/>
                  </a:lnTo>
                  <a:lnTo>
                    <a:pt x="1563" y="15085"/>
                  </a:lnTo>
                  <a:lnTo>
                    <a:pt x="1778" y="14438"/>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718" y="12229"/>
                  </a:lnTo>
                  <a:lnTo>
                    <a:pt x="3987" y="12176"/>
                  </a:lnTo>
                  <a:lnTo>
                    <a:pt x="4203" y="12229"/>
                  </a:lnTo>
                  <a:lnTo>
                    <a:pt x="4203" y="12229"/>
                  </a:lnTo>
                  <a:lnTo>
                    <a:pt x="4418" y="12391"/>
                  </a:lnTo>
                  <a:lnTo>
                    <a:pt x="4526" y="12607"/>
                  </a:lnTo>
                  <a:lnTo>
                    <a:pt x="4526" y="12607"/>
                  </a:lnTo>
                  <a:lnTo>
                    <a:pt x="4849" y="13253"/>
                  </a:lnTo>
                  <a:lnTo>
                    <a:pt x="5172" y="13792"/>
                  </a:lnTo>
                  <a:lnTo>
                    <a:pt x="5172" y="13792"/>
                  </a:lnTo>
                  <a:lnTo>
                    <a:pt x="5226" y="13846"/>
                  </a:lnTo>
                  <a:lnTo>
                    <a:pt x="5226" y="13846"/>
                  </a:lnTo>
                  <a:lnTo>
                    <a:pt x="5226" y="13792"/>
                  </a:lnTo>
                  <a:lnTo>
                    <a:pt x="5226" y="13792"/>
                  </a:lnTo>
                  <a:lnTo>
                    <a:pt x="5603" y="13307"/>
                  </a:lnTo>
                  <a:lnTo>
                    <a:pt x="5927" y="12822"/>
                  </a:lnTo>
                  <a:lnTo>
                    <a:pt x="6250" y="12283"/>
                  </a:lnTo>
                  <a:lnTo>
                    <a:pt x="6465" y="11691"/>
                  </a:lnTo>
                  <a:lnTo>
                    <a:pt x="6681" y="11044"/>
                  </a:lnTo>
                  <a:lnTo>
                    <a:pt x="6842" y="10452"/>
                  </a:lnTo>
                  <a:lnTo>
                    <a:pt x="6950" y="9751"/>
                  </a:lnTo>
                  <a:lnTo>
                    <a:pt x="7004" y="9105"/>
                  </a:lnTo>
                  <a:lnTo>
                    <a:pt x="7004" y="9105"/>
                  </a:lnTo>
                  <a:lnTo>
                    <a:pt x="7058" y="8889"/>
                  </a:lnTo>
                  <a:lnTo>
                    <a:pt x="7220" y="8674"/>
                  </a:lnTo>
                  <a:lnTo>
                    <a:pt x="7220" y="8674"/>
                  </a:lnTo>
                  <a:lnTo>
                    <a:pt x="7435" y="8566"/>
                  </a:lnTo>
                  <a:lnTo>
                    <a:pt x="7651" y="8512"/>
                  </a:lnTo>
                  <a:lnTo>
                    <a:pt x="7651" y="8512"/>
                  </a:lnTo>
                  <a:lnTo>
                    <a:pt x="8243" y="8620"/>
                  </a:lnTo>
                  <a:lnTo>
                    <a:pt x="8782" y="8674"/>
                  </a:lnTo>
                  <a:lnTo>
                    <a:pt x="9321" y="8835"/>
                  </a:lnTo>
                  <a:lnTo>
                    <a:pt x="9805" y="9051"/>
                  </a:lnTo>
                  <a:lnTo>
                    <a:pt x="10290" y="9266"/>
                  </a:lnTo>
                  <a:lnTo>
                    <a:pt x="10775" y="9536"/>
                  </a:lnTo>
                  <a:lnTo>
                    <a:pt x="11206" y="9859"/>
                  </a:lnTo>
                  <a:lnTo>
                    <a:pt x="11583" y="10236"/>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631" y="14654"/>
                  </a:lnTo>
                  <a:lnTo>
                    <a:pt x="13631" y="14654"/>
                  </a:lnTo>
                  <a:lnTo>
                    <a:pt x="13631" y="14654"/>
                  </a:lnTo>
                  <a:lnTo>
                    <a:pt x="13738" y="14708"/>
                  </a:lnTo>
                  <a:lnTo>
                    <a:pt x="13900" y="14708"/>
                  </a:lnTo>
                  <a:lnTo>
                    <a:pt x="13900" y="14708"/>
                  </a:lnTo>
                  <a:lnTo>
                    <a:pt x="14169" y="14600"/>
                  </a:lnTo>
                  <a:lnTo>
                    <a:pt x="14385" y="14438"/>
                  </a:lnTo>
                  <a:lnTo>
                    <a:pt x="14870" y="13953"/>
                  </a:lnTo>
                  <a:lnTo>
                    <a:pt x="15301" y="13415"/>
                  </a:lnTo>
                  <a:lnTo>
                    <a:pt x="15624" y="12876"/>
                  </a:lnTo>
                  <a:lnTo>
                    <a:pt x="15624" y="12876"/>
                  </a:lnTo>
                  <a:lnTo>
                    <a:pt x="15678" y="12768"/>
                  </a:lnTo>
                  <a:lnTo>
                    <a:pt x="15786" y="12660"/>
                  </a:lnTo>
                  <a:lnTo>
                    <a:pt x="15947" y="12607"/>
                  </a:lnTo>
                  <a:lnTo>
                    <a:pt x="16055" y="12553"/>
                  </a:lnTo>
                  <a:lnTo>
                    <a:pt x="16055" y="12553"/>
                  </a:lnTo>
                  <a:lnTo>
                    <a:pt x="16217" y="12553"/>
                  </a:lnTo>
                  <a:lnTo>
                    <a:pt x="16324" y="12553"/>
                  </a:lnTo>
                  <a:lnTo>
                    <a:pt x="16486" y="12607"/>
                  </a:lnTo>
                  <a:lnTo>
                    <a:pt x="16594" y="12714"/>
                  </a:lnTo>
                  <a:lnTo>
                    <a:pt x="16594" y="12714"/>
                  </a:lnTo>
                  <a:lnTo>
                    <a:pt x="16971" y="13145"/>
                  </a:lnTo>
                  <a:lnTo>
                    <a:pt x="17348" y="13792"/>
                  </a:lnTo>
                  <a:lnTo>
                    <a:pt x="17563" y="14169"/>
                  </a:lnTo>
                  <a:lnTo>
                    <a:pt x="17725" y="14600"/>
                  </a:lnTo>
                  <a:lnTo>
                    <a:pt x="17887" y="15085"/>
                  </a:lnTo>
                  <a:lnTo>
                    <a:pt x="17941" y="15624"/>
                  </a:lnTo>
                  <a:lnTo>
                    <a:pt x="17941" y="15624"/>
                  </a:lnTo>
                  <a:lnTo>
                    <a:pt x="18425" y="14708"/>
                  </a:lnTo>
                  <a:lnTo>
                    <a:pt x="18749" y="13738"/>
                  </a:lnTo>
                  <a:lnTo>
                    <a:pt x="19018" y="12714"/>
                  </a:lnTo>
                  <a:lnTo>
                    <a:pt x="19180" y="11691"/>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533" y="6088"/>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0"/>
            <p:cNvSpPr/>
            <p:nvPr/>
          </p:nvSpPr>
          <p:spPr>
            <a:xfrm>
              <a:off x="7348200" y="1299150"/>
              <a:ext cx="25" cy="25"/>
            </a:xfrm>
            <a:custGeom>
              <a:rect b="b" l="l" r="r" t="t"/>
              <a:pathLst>
                <a:path extrusionOk="0" fill="none" h="1" w="1">
                  <a:moveTo>
                    <a:pt x="0" y="1"/>
                  </a:moveTo>
                  <a:lnTo>
                    <a:pt x="0" y="1"/>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7" name="Google Shape;847;p10"/>
          <p:cNvSpPr txBox="1"/>
          <p:nvPr/>
        </p:nvSpPr>
        <p:spPr>
          <a:xfrm>
            <a:off x="2931801" y="3605072"/>
            <a:ext cx="40287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oboto Light"/>
                <a:ea typeface="Roboto Light"/>
                <a:cs typeface="Roboto Light"/>
                <a:sym typeface="Roboto Light"/>
              </a:rPr>
              <a:t>Χρειαζόμαστε ένα ολοκληρωμένο σύστημα</a:t>
            </a:r>
            <a:endParaRPr b="0" i="0" sz="1400" u="none" cap="none" strike="noStrike">
              <a:solidFill>
                <a:srgbClr val="000000"/>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500"/>
                                        <p:tgtEl>
                                          <p:spTgt spid="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1"/>
          <p:cNvSpPr/>
          <p:nvPr/>
        </p:nvSpPr>
        <p:spPr>
          <a:xfrm>
            <a:off x="3320042" y="1168200"/>
            <a:ext cx="2514600" cy="344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1"/>
          <p:cNvSpPr/>
          <p:nvPr/>
        </p:nvSpPr>
        <p:spPr>
          <a:xfrm>
            <a:off x="6019467" y="1168200"/>
            <a:ext cx="2514600" cy="344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1"/>
          <p:cNvSpPr/>
          <p:nvPr/>
        </p:nvSpPr>
        <p:spPr>
          <a:xfrm>
            <a:off x="620617" y="1168200"/>
            <a:ext cx="2514600" cy="344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1"/>
          <p:cNvSpPr txBox="1"/>
          <p:nvPr>
            <p:ph idx="6" type="title"/>
          </p:nvPr>
        </p:nvSpPr>
        <p:spPr>
          <a:xfrm>
            <a:off x="1" y="445025"/>
            <a:ext cx="914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3900">
                <a:latin typeface="Roboto Black"/>
                <a:ea typeface="Roboto Black"/>
                <a:cs typeface="Roboto Black"/>
                <a:sym typeface="Roboto Black"/>
              </a:rPr>
              <a:t>ΤΙ ΣΥΜΒΑΙΝΕΙ ΣΤΟ ΠΑΡΑΣΚΗΝΙΟ:</a:t>
            </a:r>
            <a:endParaRPr sz="3900">
              <a:latin typeface="Roboto Black"/>
              <a:ea typeface="Roboto Black"/>
              <a:cs typeface="Roboto Black"/>
              <a:sym typeface="Roboto Black"/>
            </a:endParaRPr>
          </a:p>
        </p:txBody>
      </p:sp>
      <p:sp>
        <p:nvSpPr>
          <p:cNvPr id="856" name="Google Shape;856;p11"/>
          <p:cNvSpPr txBox="1"/>
          <p:nvPr>
            <p:ph type="title"/>
          </p:nvPr>
        </p:nvSpPr>
        <p:spPr>
          <a:xfrm>
            <a:off x="5905425" y="2367038"/>
            <a:ext cx="2765400" cy="2130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SzPts val="2500"/>
              <a:buNone/>
            </a:pPr>
            <a:r>
              <a:rPr b="1" lang="en" sz="2400">
                <a:latin typeface="Roboto"/>
                <a:ea typeface="Roboto"/>
                <a:cs typeface="Roboto"/>
                <a:sym typeface="Roboto"/>
              </a:rPr>
              <a:t>ΑΛΓΟΡΙΘΜΟΣ </a:t>
            </a:r>
            <a:r>
              <a:rPr lang="en" sz="2400"/>
              <a:t>ANFIS-ICA</a:t>
            </a:r>
            <a:endParaRPr sz="2400"/>
          </a:p>
        </p:txBody>
      </p:sp>
      <p:sp>
        <p:nvSpPr>
          <p:cNvPr id="857" name="Google Shape;857;p11"/>
          <p:cNvSpPr txBox="1"/>
          <p:nvPr>
            <p:ph idx="1" type="subTitle"/>
          </p:nvPr>
        </p:nvSpPr>
        <p:spPr>
          <a:xfrm>
            <a:off x="6132875" y="2781254"/>
            <a:ext cx="2336400" cy="63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Για πρόβλεψη πυρκαγιάς</a:t>
            </a:r>
            <a:endParaRPr/>
          </a:p>
        </p:txBody>
      </p:sp>
      <p:sp>
        <p:nvSpPr>
          <p:cNvPr id="858" name="Google Shape;858;p11"/>
          <p:cNvSpPr txBox="1"/>
          <p:nvPr>
            <p:ph idx="2" type="title"/>
          </p:nvPr>
        </p:nvSpPr>
        <p:spPr>
          <a:xfrm>
            <a:off x="739475" y="2160687"/>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Big data</a:t>
            </a:r>
            <a:endParaRPr/>
          </a:p>
        </p:txBody>
      </p:sp>
      <p:sp>
        <p:nvSpPr>
          <p:cNvPr id="859" name="Google Shape;859;p11"/>
          <p:cNvSpPr txBox="1"/>
          <p:nvPr>
            <p:ph idx="3" type="subTitle"/>
          </p:nvPr>
        </p:nvSpPr>
        <p:spPr>
          <a:xfrm>
            <a:off x="576850" y="2878050"/>
            <a:ext cx="2514600" cy="893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hlink"/>
              </a:buClr>
              <a:buSzPts val="1100"/>
              <a:buFont typeface="Arial"/>
              <a:buNone/>
            </a:pPr>
            <a:r>
              <a:rPr lang="en"/>
              <a:t>Δεδομένα από ιστορικές πυρκαγιές, δορυφορικές εικόνες (MODIS) και καιρικά φαινόμενα</a:t>
            </a:r>
            <a:endParaRPr/>
          </a:p>
        </p:txBody>
      </p:sp>
      <p:sp>
        <p:nvSpPr>
          <p:cNvPr id="860" name="Google Shape;860;p11"/>
          <p:cNvSpPr txBox="1"/>
          <p:nvPr>
            <p:ph idx="4" type="title"/>
          </p:nvPr>
        </p:nvSpPr>
        <p:spPr>
          <a:xfrm>
            <a:off x="3423275" y="2160687"/>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MACHINE LEARNING</a:t>
            </a:r>
            <a:endParaRPr/>
          </a:p>
        </p:txBody>
      </p:sp>
      <p:sp>
        <p:nvSpPr>
          <p:cNvPr id="861" name="Google Shape;861;p11"/>
          <p:cNvSpPr txBox="1"/>
          <p:nvPr>
            <p:ph idx="5" type="subTitle"/>
          </p:nvPr>
        </p:nvSpPr>
        <p:spPr>
          <a:xfrm>
            <a:off x="3423275" y="2781254"/>
            <a:ext cx="2336400" cy="63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hlink"/>
              </a:buClr>
              <a:buSzPts val="1100"/>
              <a:buFont typeface="Arial"/>
              <a:buNone/>
            </a:pPr>
            <a:r>
              <a:rPr lang="en"/>
              <a:t>Για εκπαίδευση του αλγορίθμου</a:t>
            </a:r>
            <a:endParaRPr/>
          </a:p>
        </p:txBody>
      </p:sp>
      <p:grpSp>
        <p:nvGrpSpPr>
          <p:cNvPr id="862" name="Google Shape;862;p11"/>
          <p:cNvGrpSpPr/>
          <p:nvPr/>
        </p:nvGrpSpPr>
        <p:grpSpPr>
          <a:xfrm rot="10800000">
            <a:off x="4305897" y="4124971"/>
            <a:ext cx="537556" cy="136576"/>
            <a:chOff x="2641350" y="846250"/>
            <a:chExt cx="413600" cy="105075"/>
          </a:xfrm>
        </p:grpSpPr>
        <p:sp>
          <p:nvSpPr>
            <p:cNvPr id="863" name="Google Shape;863;p11"/>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1"/>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1"/>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1"/>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7" name="Google Shape;867;p11"/>
          <p:cNvGrpSpPr/>
          <p:nvPr/>
        </p:nvGrpSpPr>
        <p:grpSpPr>
          <a:xfrm rot="10800000">
            <a:off x="6989697" y="4124971"/>
            <a:ext cx="537556" cy="136576"/>
            <a:chOff x="2641350" y="846250"/>
            <a:chExt cx="413600" cy="105075"/>
          </a:xfrm>
        </p:grpSpPr>
        <p:sp>
          <p:nvSpPr>
            <p:cNvPr id="868" name="Google Shape;868;p11"/>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1"/>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1"/>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1"/>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2" name="Google Shape;872;p11"/>
          <p:cNvGrpSpPr/>
          <p:nvPr/>
        </p:nvGrpSpPr>
        <p:grpSpPr>
          <a:xfrm rot="10800000">
            <a:off x="1622097" y="4124971"/>
            <a:ext cx="537556" cy="136576"/>
            <a:chOff x="2641350" y="846250"/>
            <a:chExt cx="413600" cy="105075"/>
          </a:xfrm>
        </p:grpSpPr>
        <p:sp>
          <p:nvSpPr>
            <p:cNvPr id="873" name="Google Shape;873;p11"/>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1"/>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1"/>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1"/>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77" name="Google Shape;877;p11"/>
          <p:cNvCxnSpPr/>
          <p:nvPr/>
        </p:nvCxnSpPr>
        <p:spPr>
          <a:xfrm>
            <a:off x="722674" y="2685167"/>
            <a:ext cx="7715700" cy="22200"/>
          </a:xfrm>
          <a:prstGeom prst="straightConnector1">
            <a:avLst/>
          </a:prstGeom>
          <a:noFill/>
          <a:ln cap="flat" cmpd="sng" w="19050">
            <a:solidFill>
              <a:schemeClr val="dk1"/>
            </a:solidFill>
            <a:prstDash val="solid"/>
            <a:round/>
            <a:headEnd len="sm" w="sm" type="none"/>
            <a:tailEnd len="sm" w="sm" type="none"/>
          </a:ln>
        </p:spPr>
      </p:cxnSp>
      <p:sp>
        <p:nvSpPr>
          <p:cNvPr id="878" name="Google Shape;878;p11"/>
          <p:cNvSpPr/>
          <p:nvPr/>
        </p:nvSpPr>
        <p:spPr>
          <a:xfrm>
            <a:off x="7032275" y="1408700"/>
            <a:ext cx="537600" cy="527700"/>
          </a:xfrm>
          <a:prstGeom prst="ellipse">
            <a:avLst/>
          </a:prstGeom>
          <a:solidFill>
            <a:srgbClr val="718AC6">
              <a:alpha val="3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1"/>
          <p:cNvSpPr/>
          <p:nvPr/>
        </p:nvSpPr>
        <p:spPr>
          <a:xfrm>
            <a:off x="1525454" y="1408701"/>
            <a:ext cx="617400" cy="630900"/>
          </a:xfrm>
          <a:prstGeom prst="ellipse">
            <a:avLst/>
          </a:prstGeom>
          <a:solidFill>
            <a:srgbClr val="718AC6">
              <a:alpha val="3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1"/>
          <p:cNvSpPr/>
          <p:nvPr/>
        </p:nvSpPr>
        <p:spPr>
          <a:xfrm>
            <a:off x="3775025" y="1365550"/>
            <a:ext cx="1517100" cy="799500"/>
          </a:xfrm>
          <a:prstGeom prst="ellipse">
            <a:avLst/>
          </a:prstGeom>
          <a:solidFill>
            <a:srgbClr val="718AC6">
              <a:alpha val="3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1" name="Google Shape;881;p11"/>
          <p:cNvGrpSpPr/>
          <p:nvPr/>
        </p:nvGrpSpPr>
        <p:grpSpPr>
          <a:xfrm>
            <a:off x="1475231" y="1408691"/>
            <a:ext cx="717842" cy="630907"/>
            <a:chOff x="6000718" y="3070557"/>
            <a:chExt cx="587865" cy="517731"/>
          </a:xfrm>
        </p:grpSpPr>
        <p:sp>
          <p:nvSpPr>
            <p:cNvPr id="882" name="Google Shape;882;p11"/>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Arial"/>
                <a:ea typeface="Arial"/>
                <a:cs typeface="Arial"/>
                <a:sym typeface="Arial"/>
              </a:endParaRPr>
            </a:p>
          </p:txBody>
        </p:sp>
        <p:sp>
          <p:nvSpPr>
            <p:cNvPr id="883" name="Google Shape;883;p11"/>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Arial"/>
                <a:ea typeface="Arial"/>
                <a:cs typeface="Arial"/>
                <a:sym typeface="Arial"/>
              </a:endParaRPr>
            </a:p>
          </p:txBody>
        </p:sp>
        <p:sp>
          <p:nvSpPr>
            <p:cNvPr id="884" name="Google Shape;884;p11"/>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Arial"/>
                <a:ea typeface="Arial"/>
                <a:cs typeface="Arial"/>
                <a:sym typeface="Arial"/>
              </a:endParaRPr>
            </a:p>
          </p:txBody>
        </p:sp>
        <p:sp>
          <p:nvSpPr>
            <p:cNvPr id="885" name="Google Shape;885;p11"/>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Arial"/>
                <a:ea typeface="Arial"/>
                <a:cs typeface="Arial"/>
                <a:sym typeface="Arial"/>
              </a:endParaRPr>
            </a:p>
          </p:txBody>
        </p:sp>
        <p:sp>
          <p:nvSpPr>
            <p:cNvPr id="886" name="Google Shape;886;p11"/>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Arial"/>
                <a:ea typeface="Arial"/>
                <a:cs typeface="Arial"/>
                <a:sym typeface="Arial"/>
              </a:endParaRPr>
            </a:p>
          </p:txBody>
        </p:sp>
        <p:sp>
          <p:nvSpPr>
            <p:cNvPr id="887" name="Google Shape;887;p11"/>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Arial"/>
                <a:ea typeface="Arial"/>
                <a:cs typeface="Arial"/>
                <a:sym typeface="Arial"/>
              </a:endParaRPr>
            </a:p>
          </p:txBody>
        </p:sp>
        <p:sp>
          <p:nvSpPr>
            <p:cNvPr id="888" name="Google Shape;888;p11"/>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Arial"/>
                <a:ea typeface="Arial"/>
                <a:cs typeface="Arial"/>
                <a:sym typeface="Arial"/>
              </a:endParaRPr>
            </a:p>
          </p:txBody>
        </p:sp>
        <p:sp>
          <p:nvSpPr>
            <p:cNvPr id="889" name="Google Shape;889;p11"/>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Arial"/>
                <a:ea typeface="Arial"/>
                <a:cs typeface="Arial"/>
                <a:sym typeface="Arial"/>
              </a:endParaRPr>
            </a:p>
          </p:txBody>
        </p:sp>
        <p:sp>
          <p:nvSpPr>
            <p:cNvPr id="890" name="Google Shape;890;p11"/>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Arial"/>
                <a:ea typeface="Arial"/>
                <a:cs typeface="Arial"/>
                <a:sym typeface="Arial"/>
              </a:endParaRPr>
            </a:p>
          </p:txBody>
        </p:sp>
        <p:sp>
          <p:nvSpPr>
            <p:cNvPr id="891" name="Google Shape;891;p11"/>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Arial"/>
                <a:ea typeface="Arial"/>
                <a:cs typeface="Arial"/>
                <a:sym typeface="Arial"/>
              </a:endParaRPr>
            </a:p>
          </p:txBody>
        </p:sp>
      </p:grpSp>
      <p:grpSp>
        <p:nvGrpSpPr>
          <p:cNvPr id="892" name="Google Shape;892;p11"/>
          <p:cNvGrpSpPr/>
          <p:nvPr/>
        </p:nvGrpSpPr>
        <p:grpSpPr>
          <a:xfrm>
            <a:off x="3885625" y="1442005"/>
            <a:ext cx="1295882" cy="646588"/>
            <a:chOff x="834100" y="3642869"/>
            <a:chExt cx="1259483" cy="628426"/>
          </a:xfrm>
        </p:grpSpPr>
        <p:sp>
          <p:nvSpPr>
            <p:cNvPr id="893" name="Google Shape;893;p11"/>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1"/>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1"/>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1"/>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1"/>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1"/>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1"/>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1"/>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1"/>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1"/>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1"/>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1"/>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1"/>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1"/>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1"/>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1"/>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1"/>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1"/>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1"/>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1"/>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1"/>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1"/>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1"/>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1"/>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1"/>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8" name="Google Shape;918;p11"/>
            <p:cNvGrpSpPr/>
            <p:nvPr/>
          </p:nvGrpSpPr>
          <p:grpSpPr>
            <a:xfrm>
              <a:off x="1360364" y="3847835"/>
              <a:ext cx="208119" cy="224359"/>
              <a:chOff x="1360769" y="3847100"/>
              <a:chExt cx="208119" cy="224359"/>
            </a:xfrm>
          </p:grpSpPr>
          <p:sp>
            <p:nvSpPr>
              <p:cNvPr id="919" name="Google Shape;919;p11"/>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1"/>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1"/>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1"/>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1"/>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1"/>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1"/>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1"/>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1"/>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1"/>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1"/>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1"/>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1"/>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1"/>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1"/>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1"/>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1"/>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1"/>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1"/>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1"/>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9" name="Google Shape;939;p11"/>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1"/>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1"/>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1"/>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1"/>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1"/>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1"/>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1"/>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1"/>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1"/>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1"/>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1"/>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1"/>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1"/>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3" name="Google Shape;953;p11"/>
          <p:cNvGrpSpPr/>
          <p:nvPr/>
        </p:nvGrpSpPr>
        <p:grpSpPr>
          <a:xfrm>
            <a:off x="6797265" y="1292537"/>
            <a:ext cx="959033" cy="799724"/>
            <a:chOff x="649648" y="271400"/>
            <a:chExt cx="6215377" cy="5455143"/>
          </a:xfrm>
        </p:grpSpPr>
        <p:sp>
          <p:nvSpPr>
            <p:cNvPr id="954" name="Google Shape;954;p11"/>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1"/>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1"/>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1"/>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1"/>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1"/>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1"/>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1"/>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1"/>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1"/>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1"/>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1"/>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
          <p:cNvSpPr/>
          <p:nvPr/>
        </p:nvSpPr>
        <p:spPr>
          <a:xfrm>
            <a:off x="715100" y="535000"/>
            <a:ext cx="4107600" cy="4073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2"/>
          <p:cNvSpPr txBox="1"/>
          <p:nvPr>
            <p:ph type="title"/>
          </p:nvPr>
        </p:nvSpPr>
        <p:spPr>
          <a:xfrm>
            <a:off x="930950" y="1314099"/>
            <a:ext cx="36759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b="1" lang="en">
                <a:latin typeface="Roboto"/>
                <a:ea typeface="Roboto"/>
                <a:cs typeface="Roboto"/>
                <a:sym typeface="Roboto"/>
              </a:rPr>
              <a:t>Η ΕΦΑΡΜΟΓΗ ΜΑΣ</a:t>
            </a:r>
            <a:endParaRPr b="1">
              <a:latin typeface="Roboto"/>
              <a:ea typeface="Roboto"/>
              <a:cs typeface="Roboto"/>
              <a:sym typeface="Roboto"/>
            </a:endParaRPr>
          </a:p>
        </p:txBody>
      </p:sp>
      <p:pic>
        <p:nvPicPr>
          <p:cNvPr id="972" name="Google Shape;972;p12"/>
          <p:cNvPicPr preferRelativeResize="0"/>
          <p:nvPr/>
        </p:nvPicPr>
        <p:blipFill rotWithShape="1">
          <a:blip r:embed="rId3">
            <a:alphaModFix/>
          </a:blip>
          <a:srcRect b="0" l="13432" r="13440" t="0"/>
          <a:stretch/>
        </p:blipFill>
        <p:spPr>
          <a:xfrm>
            <a:off x="5119995" y="220510"/>
            <a:ext cx="3369900" cy="4608300"/>
          </a:xfrm>
          <a:prstGeom prst="rect">
            <a:avLst/>
          </a:prstGeom>
          <a:noFill/>
          <a:ln>
            <a:noFill/>
          </a:ln>
        </p:spPr>
      </p:pic>
      <p:grpSp>
        <p:nvGrpSpPr>
          <p:cNvPr id="973" name="Google Shape;973;p12"/>
          <p:cNvGrpSpPr/>
          <p:nvPr/>
        </p:nvGrpSpPr>
        <p:grpSpPr>
          <a:xfrm rot="10800000">
            <a:off x="-369277" y="3791021"/>
            <a:ext cx="2159530" cy="548628"/>
            <a:chOff x="2641350" y="846250"/>
            <a:chExt cx="413600" cy="105075"/>
          </a:xfrm>
        </p:grpSpPr>
        <p:sp>
          <p:nvSpPr>
            <p:cNvPr id="974" name="Google Shape;974;p12"/>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2"/>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2"/>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2"/>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8" name="Google Shape;978;p12"/>
          <p:cNvSpPr/>
          <p:nvPr/>
        </p:nvSpPr>
        <p:spPr>
          <a:xfrm>
            <a:off x="2728800" y="373100"/>
            <a:ext cx="998400" cy="998400"/>
          </a:xfrm>
          <a:prstGeom prst="ellipse">
            <a:avLst/>
          </a:prstGeom>
          <a:solidFill>
            <a:srgbClr val="718AC6">
              <a:alpha val="3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9" name="Google Shape;979;p12"/>
          <p:cNvGrpSpPr/>
          <p:nvPr/>
        </p:nvGrpSpPr>
        <p:grpSpPr>
          <a:xfrm>
            <a:off x="3333273" y="883379"/>
            <a:ext cx="537556" cy="136576"/>
            <a:chOff x="2641350" y="846250"/>
            <a:chExt cx="413600" cy="105075"/>
          </a:xfrm>
        </p:grpSpPr>
        <p:sp>
          <p:nvSpPr>
            <p:cNvPr id="980" name="Google Shape;980;p12"/>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2"/>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2"/>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2"/>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4" name="Google Shape;984;p12"/>
          <p:cNvSpPr txBox="1"/>
          <p:nvPr>
            <p:ph idx="1" type="body"/>
          </p:nvPr>
        </p:nvSpPr>
        <p:spPr>
          <a:xfrm>
            <a:off x="1146800" y="2524660"/>
            <a:ext cx="3675900" cy="15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800"/>
              <a:t>Θα παρέχει οργανωμένα στους πολίτες τις πληροφορίες που θα λαμβάνει από το παρασκήνιο.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3"/>
          <p:cNvSpPr/>
          <p:nvPr/>
        </p:nvSpPr>
        <p:spPr>
          <a:xfrm>
            <a:off x="6037192" y="1059641"/>
            <a:ext cx="2495100" cy="1798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3"/>
          <p:cNvSpPr/>
          <p:nvPr/>
        </p:nvSpPr>
        <p:spPr>
          <a:xfrm>
            <a:off x="4665904" y="3012716"/>
            <a:ext cx="2495100" cy="1798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3"/>
          <p:cNvSpPr/>
          <p:nvPr/>
        </p:nvSpPr>
        <p:spPr>
          <a:xfrm>
            <a:off x="3336167" y="1059641"/>
            <a:ext cx="2495100" cy="1798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3"/>
          <p:cNvSpPr/>
          <p:nvPr/>
        </p:nvSpPr>
        <p:spPr>
          <a:xfrm>
            <a:off x="1960687" y="3012716"/>
            <a:ext cx="2495100" cy="1798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3"/>
          <p:cNvSpPr/>
          <p:nvPr/>
        </p:nvSpPr>
        <p:spPr>
          <a:xfrm>
            <a:off x="623800" y="1059641"/>
            <a:ext cx="2495100" cy="1798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3"/>
          <p:cNvSpPr txBox="1"/>
          <p:nvPr>
            <p:ph type="title"/>
          </p:nvPr>
        </p:nvSpPr>
        <p:spPr>
          <a:xfrm>
            <a:off x="743450" y="1570683"/>
            <a:ext cx="2336400" cy="7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latin typeface="Roboto Black"/>
                <a:ea typeface="Roboto Black"/>
                <a:cs typeface="Roboto Black"/>
                <a:sym typeface="Roboto Black"/>
              </a:rPr>
              <a:t>ΠΡΟΒΛΕΨΗ ΠΥΡΚΑΓΙΑΣ</a:t>
            </a:r>
            <a:endParaRPr sz="2000">
              <a:latin typeface="Roboto Black"/>
              <a:ea typeface="Roboto Black"/>
              <a:cs typeface="Roboto Black"/>
              <a:sym typeface="Roboto Black"/>
            </a:endParaRPr>
          </a:p>
        </p:txBody>
      </p:sp>
      <p:sp>
        <p:nvSpPr>
          <p:cNvPr id="995" name="Google Shape;995;p13"/>
          <p:cNvSpPr txBox="1"/>
          <p:nvPr>
            <p:ph idx="2" type="title"/>
          </p:nvPr>
        </p:nvSpPr>
        <p:spPr>
          <a:xfrm>
            <a:off x="720000" y="1158483"/>
            <a:ext cx="924600" cy="41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01.</a:t>
            </a:r>
            <a:endParaRPr/>
          </a:p>
        </p:txBody>
      </p:sp>
      <p:sp>
        <p:nvSpPr>
          <p:cNvPr id="996" name="Google Shape;996;p13"/>
          <p:cNvSpPr txBox="1"/>
          <p:nvPr>
            <p:ph idx="3" type="title"/>
          </p:nvPr>
        </p:nvSpPr>
        <p:spPr>
          <a:xfrm>
            <a:off x="3409850" y="1652829"/>
            <a:ext cx="2336400" cy="72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latin typeface="Roboto Black"/>
                <a:ea typeface="Roboto Black"/>
                <a:cs typeface="Roboto Black"/>
                <a:sym typeface="Roboto Black"/>
              </a:rPr>
              <a:t>ΧΑΡΤΟΓΡΑΦΗΣΗ ΕΝΕΡΓΗΣ ΠΥΡΚΑΓΙΑΣ</a:t>
            </a:r>
            <a:endParaRPr sz="2000">
              <a:latin typeface="Roboto Black"/>
              <a:ea typeface="Roboto Black"/>
              <a:cs typeface="Roboto Black"/>
              <a:sym typeface="Roboto Black"/>
            </a:endParaRPr>
          </a:p>
        </p:txBody>
      </p:sp>
      <p:sp>
        <p:nvSpPr>
          <p:cNvPr id="997" name="Google Shape;997;p13"/>
          <p:cNvSpPr txBox="1"/>
          <p:nvPr>
            <p:ph idx="4" type="title"/>
          </p:nvPr>
        </p:nvSpPr>
        <p:spPr>
          <a:xfrm>
            <a:off x="3403800" y="1158483"/>
            <a:ext cx="923400" cy="41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02.</a:t>
            </a:r>
            <a:endParaRPr/>
          </a:p>
        </p:txBody>
      </p:sp>
      <p:sp>
        <p:nvSpPr>
          <p:cNvPr id="998" name="Google Shape;998;p13"/>
          <p:cNvSpPr txBox="1"/>
          <p:nvPr>
            <p:ph idx="6" type="title"/>
          </p:nvPr>
        </p:nvSpPr>
        <p:spPr>
          <a:xfrm>
            <a:off x="6195725" y="1652825"/>
            <a:ext cx="2336400" cy="103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latin typeface="Roboto Black"/>
                <a:ea typeface="Roboto Black"/>
                <a:cs typeface="Roboto Black"/>
                <a:sym typeface="Roboto Black"/>
              </a:rPr>
              <a:t>ΥΠΟΛΟΓΙΣΜΟΣ ΑΣΦΑΛΕΣΤΕΡΗΣ ΔΙΑΔΡΟΜΗΣ</a:t>
            </a:r>
            <a:endParaRPr sz="2000">
              <a:latin typeface="Roboto Black"/>
              <a:ea typeface="Roboto Black"/>
              <a:cs typeface="Roboto Black"/>
              <a:sym typeface="Roboto Black"/>
            </a:endParaRPr>
          </a:p>
          <a:p>
            <a:pPr indent="0" lvl="0" marL="0" rtl="0" algn="l">
              <a:lnSpc>
                <a:spcPct val="100000"/>
              </a:lnSpc>
              <a:spcBef>
                <a:spcPts val="0"/>
              </a:spcBef>
              <a:spcAft>
                <a:spcPts val="0"/>
              </a:spcAft>
              <a:buSzPts val="2400"/>
              <a:buNone/>
            </a:pPr>
            <a:r>
              <a:rPr lang="en" sz="2000">
                <a:latin typeface="Roboto Black"/>
                <a:ea typeface="Roboto Black"/>
                <a:cs typeface="Roboto Black"/>
                <a:sym typeface="Roboto Black"/>
              </a:rPr>
              <a:t>ΕΚΚΕΝΩΣΗΣ</a:t>
            </a:r>
            <a:endParaRPr sz="2000">
              <a:latin typeface="Roboto Black"/>
              <a:ea typeface="Roboto Black"/>
              <a:cs typeface="Roboto Black"/>
              <a:sym typeface="Roboto Black"/>
            </a:endParaRPr>
          </a:p>
        </p:txBody>
      </p:sp>
      <p:sp>
        <p:nvSpPr>
          <p:cNvPr id="999" name="Google Shape;999;p13"/>
          <p:cNvSpPr txBox="1"/>
          <p:nvPr>
            <p:ph idx="7" type="title"/>
          </p:nvPr>
        </p:nvSpPr>
        <p:spPr>
          <a:xfrm>
            <a:off x="6087600" y="1158483"/>
            <a:ext cx="923400" cy="41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03.</a:t>
            </a:r>
            <a:endParaRPr/>
          </a:p>
        </p:txBody>
      </p:sp>
      <p:sp>
        <p:nvSpPr>
          <p:cNvPr id="1000" name="Google Shape;1000;p13"/>
          <p:cNvSpPr txBox="1"/>
          <p:nvPr>
            <p:ph idx="9" type="title"/>
          </p:nvPr>
        </p:nvSpPr>
        <p:spPr>
          <a:xfrm>
            <a:off x="2017750" y="3514330"/>
            <a:ext cx="2398800" cy="115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1700">
                <a:solidFill>
                  <a:schemeClr val="accent2"/>
                </a:solidFill>
                <a:latin typeface="Roboto Black"/>
                <a:ea typeface="Roboto Black"/>
                <a:cs typeface="Roboto Black"/>
                <a:sym typeface="Roboto Black"/>
              </a:rPr>
              <a:t>ΕΥΚΟΛΗ ΚΑΙ ΓΡΗΓΟΡΗ ΕΠΙΚΟΙΝΩΝΙΑ ΜΕ ΤΗΝ ΠΟΛΙΤΙΚΗ ΠΡΟΣΤΑΣΙΑ</a:t>
            </a:r>
            <a:endParaRPr sz="1700">
              <a:solidFill>
                <a:schemeClr val="accent2"/>
              </a:solidFill>
              <a:latin typeface="Roboto Black"/>
              <a:ea typeface="Roboto Black"/>
              <a:cs typeface="Roboto Black"/>
              <a:sym typeface="Roboto Black"/>
            </a:endParaRPr>
          </a:p>
        </p:txBody>
      </p:sp>
      <p:sp>
        <p:nvSpPr>
          <p:cNvPr id="1001" name="Google Shape;1001;p13"/>
          <p:cNvSpPr txBox="1"/>
          <p:nvPr>
            <p:ph idx="13" type="title"/>
          </p:nvPr>
        </p:nvSpPr>
        <p:spPr>
          <a:xfrm>
            <a:off x="2057050" y="3102716"/>
            <a:ext cx="923400" cy="41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04.</a:t>
            </a:r>
            <a:endParaRPr/>
          </a:p>
        </p:txBody>
      </p:sp>
      <p:sp>
        <p:nvSpPr>
          <p:cNvPr id="1002" name="Google Shape;1002;p13"/>
          <p:cNvSpPr txBox="1"/>
          <p:nvPr>
            <p:ph idx="15" type="title"/>
          </p:nvPr>
        </p:nvSpPr>
        <p:spPr>
          <a:xfrm>
            <a:off x="4824600" y="3668916"/>
            <a:ext cx="2336400" cy="7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hlink"/>
              </a:buClr>
              <a:buSzPts val="1100"/>
              <a:buFont typeface="Arial"/>
              <a:buNone/>
            </a:pPr>
            <a:r>
              <a:rPr lang="en" sz="1800">
                <a:solidFill>
                  <a:schemeClr val="accent2"/>
                </a:solidFill>
                <a:latin typeface="Roboto Black"/>
                <a:ea typeface="Roboto Black"/>
                <a:cs typeface="Roboto Black"/>
                <a:sym typeface="Roboto Black"/>
              </a:rPr>
              <a:t>ΔΗΛΩΣΗ ΕΘΕΛΟΝΤΙΚΗΣ ΒΟΗΘΕΙΑΣ ΑΠΟ ΠΟΛΙΤΕΣ</a:t>
            </a:r>
            <a:endParaRPr sz="2000">
              <a:solidFill>
                <a:schemeClr val="accent2"/>
              </a:solidFill>
              <a:latin typeface="Roboto Black"/>
              <a:ea typeface="Roboto Black"/>
              <a:cs typeface="Roboto Black"/>
              <a:sym typeface="Roboto Black"/>
            </a:endParaRPr>
          </a:p>
        </p:txBody>
      </p:sp>
      <p:sp>
        <p:nvSpPr>
          <p:cNvPr id="1003" name="Google Shape;1003;p13"/>
          <p:cNvSpPr txBox="1"/>
          <p:nvPr>
            <p:ph idx="16" type="title"/>
          </p:nvPr>
        </p:nvSpPr>
        <p:spPr>
          <a:xfrm>
            <a:off x="4774175" y="3102716"/>
            <a:ext cx="923400" cy="41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05.</a:t>
            </a:r>
            <a:endParaRPr/>
          </a:p>
        </p:txBody>
      </p:sp>
      <p:sp>
        <p:nvSpPr>
          <p:cNvPr id="1004" name="Google Shape;1004;p13"/>
          <p:cNvSpPr txBox="1"/>
          <p:nvPr>
            <p:ph idx="21"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3700">
                <a:latin typeface="Roboto Black"/>
                <a:ea typeface="Roboto Black"/>
                <a:cs typeface="Roboto Black"/>
                <a:sym typeface="Roboto Black"/>
              </a:rPr>
              <a:t>ΛΕΙΤΟΥΡΓΙΕΣ ΠΟΥ ΠΡΟΣΦΕΡΟΥΜΕ</a:t>
            </a:r>
            <a:endParaRPr sz="3700">
              <a:latin typeface="Roboto Black"/>
              <a:ea typeface="Roboto Black"/>
              <a:cs typeface="Roboto Black"/>
              <a:sym typeface="Roboto Black"/>
            </a:endParaRPr>
          </a:p>
        </p:txBody>
      </p:sp>
      <p:sp>
        <p:nvSpPr>
          <p:cNvPr id="1005" name="Google Shape;1005;p13"/>
          <p:cNvSpPr/>
          <p:nvPr/>
        </p:nvSpPr>
        <p:spPr>
          <a:xfrm>
            <a:off x="8262473" y="1570679"/>
            <a:ext cx="549900" cy="549900"/>
          </a:xfrm>
          <a:prstGeom prst="ellipse">
            <a:avLst/>
          </a:prstGeom>
          <a:solidFill>
            <a:srgbClr val="6E79E4">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3"/>
          <p:cNvSpPr/>
          <p:nvPr/>
        </p:nvSpPr>
        <p:spPr>
          <a:xfrm>
            <a:off x="1402060" y="500977"/>
            <a:ext cx="796500" cy="796500"/>
          </a:xfrm>
          <a:prstGeom prst="ellipse">
            <a:avLst/>
          </a:prstGeom>
          <a:solidFill>
            <a:srgbClr val="6E79E4">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7" name="Google Shape;1007;p13"/>
          <p:cNvGrpSpPr/>
          <p:nvPr/>
        </p:nvGrpSpPr>
        <p:grpSpPr>
          <a:xfrm rot="10800000">
            <a:off x="1147363" y="905462"/>
            <a:ext cx="537556" cy="136576"/>
            <a:chOff x="2641350" y="846250"/>
            <a:chExt cx="413600" cy="105075"/>
          </a:xfrm>
        </p:grpSpPr>
        <p:sp>
          <p:nvSpPr>
            <p:cNvPr id="1008" name="Google Shape;1008;p13"/>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3"/>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3"/>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3"/>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15" name="Shape 1015"/>
        <p:cNvGrpSpPr/>
        <p:nvPr/>
      </p:nvGrpSpPr>
      <p:grpSpPr>
        <a:xfrm>
          <a:off x="0" y="0"/>
          <a:ext cx="0" cy="0"/>
          <a:chOff x="0" y="0"/>
          <a:chExt cx="0" cy="0"/>
        </a:xfrm>
      </p:grpSpPr>
      <p:pic>
        <p:nvPicPr>
          <p:cNvPr id="1016" name="Google Shape;1016;p14"/>
          <p:cNvPicPr preferRelativeResize="0"/>
          <p:nvPr/>
        </p:nvPicPr>
        <p:blipFill rotWithShape="1">
          <a:blip r:embed="rId3">
            <a:alphaModFix/>
          </a:blip>
          <a:srcRect b="0" l="0" r="0" t="0"/>
          <a:stretch/>
        </p:blipFill>
        <p:spPr>
          <a:xfrm>
            <a:off x="1834636" y="-15765"/>
            <a:ext cx="2426460" cy="4445876"/>
          </a:xfrm>
          <a:prstGeom prst="rect">
            <a:avLst/>
          </a:prstGeom>
          <a:noFill/>
          <a:ln>
            <a:noFill/>
          </a:ln>
        </p:spPr>
      </p:pic>
      <p:pic>
        <p:nvPicPr>
          <p:cNvPr id="1017" name="Google Shape;1017;p14"/>
          <p:cNvPicPr preferRelativeResize="0"/>
          <p:nvPr/>
        </p:nvPicPr>
        <p:blipFill rotWithShape="1">
          <a:blip r:embed="rId4">
            <a:alphaModFix/>
          </a:blip>
          <a:srcRect b="0" l="0" r="0" t="0"/>
          <a:stretch/>
        </p:blipFill>
        <p:spPr>
          <a:xfrm>
            <a:off x="1960051" y="40353"/>
            <a:ext cx="2285992" cy="4443984"/>
          </a:xfrm>
          <a:prstGeom prst="rect">
            <a:avLst/>
          </a:prstGeom>
          <a:noFill/>
          <a:ln>
            <a:noFill/>
          </a:ln>
        </p:spPr>
      </p:pic>
      <p:sp>
        <p:nvSpPr>
          <p:cNvPr id="1018" name="Google Shape;1018;p14"/>
          <p:cNvSpPr/>
          <p:nvPr/>
        </p:nvSpPr>
        <p:spPr>
          <a:xfrm>
            <a:off x="5753325" y="756745"/>
            <a:ext cx="2505287" cy="3074276"/>
          </a:xfrm>
          <a:prstGeom prst="rect">
            <a:avLst/>
          </a:prstGeom>
          <a:solidFill>
            <a:schemeClr val="accent3"/>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chemeClr val="dk1"/>
                </a:solidFill>
                <a:latin typeface="Roboto Black"/>
                <a:ea typeface="Roboto Black"/>
                <a:cs typeface="Roboto Black"/>
                <a:sym typeface="Roboto Black"/>
              </a:rPr>
              <a:t>Αρχική Οθόνη </a:t>
            </a:r>
            <a:endParaRPr/>
          </a:p>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chemeClr val="dk1"/>
                </a:solidFill>
                <a:latin typeface="Roboto Black"/>
                <a:ea typeface="Roboto Black"/>
                <a:cs typeface="Roboto Black"/>
                <a:sym typeface="Roboto Black"/>
              </a:rPr>
              <a:t>Μενού Επιλογής</a:t>
            </a:r>
            <a:endParaRPr b="0" i="0" sz="2000" u="none" cap="none" strike="noStrike">
              <a:solidFill>
                <a:schemeClr val="dk1"/>
              </a:solidFill>
              <a:latin typeface="Roboto Black"/>
              <a:ea typeface="Roboto Black"/>
              <a:cs typeface="Roboto Black"/>
              <a:sym typeface="Roboto Black"/>
            </a:endParaRPr>
          </a:p>
        </p:txBody>
      </p:sp>
      <p:pic>
        <p:nvPicPr>
          <p:cNvPr id="1019" name="Google Shape;1019;p14"/>
          <p:cNvPicPr preferRelativeResize="0"/>
          <p:nvPr/>
        </p:nvPicPr>
        <p:blipFill rotWithShape="1">
          <a:blip r:embed="rId5">
            <a:alphaModFix/>
          </a:blip>
          <a:srcRect b="0" l="0" r="0" t="0"/>
          <a:stretch/>
        </p:blipFill>
        <p:spPr>
          <a:xfrm>
            <a:off x="4572001" y="1796957"/>
            <a:ext cx="567026" cy="552105"/>
          </a:xfrm>
          <a:prstGeom prst="rect">
            <a:avLst/>
          </a:prstGeom>
          <a:noFill/>
          <a:ln>
            <a:noFill/>
          </a:ln>
        </p:spPr>
      </p:pic>
      <p:sp>
        <p:nvSpPr>
          <p:cNvPr id="1020" name="Google Shape;1020;p14"/>
          <p:cNvSpPr/>
          <p:nvPr/>
        </p:nvSpPr>
        <p:spPr>
          <a:xfrm>
            <a:off x="2947260" y="3250276"/>
            <a:ext cx="544086" cy="482381"/>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8">
                                            <p:txEl>
                                              <p:pRg end="0" st="0"/>
                                            </p:txEl>
                                          </p:spTgt>
                                        </p:tgtEl>
                                        <p:attrNameLst>
                                          <p:attrName>style.visibility</p:attrName>
                                        </p:attrNameLst>
                                      </p:cBhvr>
                                      <p:to>
                                        <p:strVal val="visible"/>
                                      </p:to>
                                    </p:set>
                                    <p:animEffect filter="fade" transition="in">
                                      <p:cBhvr>
                                        <p:cTn dur="1000"/>
                                        <p:tgtEl>
                                          <p:spTgt spid="1018">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18">
                                            <p:txEl>
                                              <p:pRg end="1" st="1"/>
                                            </p:txEl>
                                          </p:spTgt>
                                        </p:tgtEl>
                                        <p:attrNameLst>
                                          <p:attrName>style.visibility</p:attrName>
                                        </p:attrNameLst>
                                      </p:cBhvr>
                                      <p:to>
                                        <p:strVal val="visible"/>
                                      </p:to>
                                    </p:set>
                                    <p:animEffect filter="fade" transition="in">
                                      <p:cBhvr>
                                        <p:cTn dur="1000"/>
                                        <p:tgtEl>
                                          <p:spTgt spid="10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250"/>
                                        <p:tgtEl>
                                          <p:spTgt spid="1020"/>
                                        </p:tgtEl>
                                      </p:cBhvr>
                                    </p:animEffect>
                                  </p:childTnLst>
                                </p:cTn>
                              </p:par>
                            </p:childTnLst>
                          </p:cTn>
                        </p:par>
                        <p:par>
                          <p:cTn fill="hold">
                            <p:stCondLst>
                              <p:cond delay="1250"/>
                            </p:stCondLst>
                            <p:childTnLst>
                              <p:par>
                                <p:cTn fill="hold" nodeType="afterEffect" presetClass="exit" presetID="10" presetSubtype="0">
                                  <p:stCondLst>
                                    <p:cond delay="50"/>
                                  </p:stCondLst>
                                  <p:childTnLst>
                                    <p:animEffect filter="fade" transition="out">
                                      <p:cBhvr>
                                        <p:cTn dur="1000"/>
                                        <p:tgtEl>
                                          <p:spTgt spid="1020"/>
                                        </p:tgtEl>
                                      </p:cBhvr>
                                    </p:animEffect>
                                    <p:set>
                                      <p:cBhvr>
                                        <p:cTn dur="1" fill="hold">
                                          <p:stCondLst>
                                            <p:cond delay="1000"/>
                                          </p:stCondLst>
                                        </p:cTn>
                                        <p:tgtEl>
                                          <p:spTgt spid="10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019"/>
                                        </p:tgtEl>
                                      </p:cBhvr>
                                    </p:animEffect>
                                    <p:set>
                                      <p:cBhvr>
                                        <p:cTn dur="1" fill="hold">
                                          <p:stCondLst>
                                            <p:cond delay="500"/>
                                          </p:stCondLst>
                                        </p:cTn>
                                        <p:tgtEl>
                                          <p:spTgt spid="1019"/>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016"/>
                                        </p:tgtEl>
                                      </p:cBhvr>
                                    </p:animEffect>
                                    <p:set>
                                      <p:cBhvr>
                                        <p:cTn dur="1" fill="hold">
                                          <p:stCondLst>
                                            <p:cond delay="500"/>
                                          </p:stCondLst>
                                        </p:cTn>
                                        <p:tgtEl>
                                          <p:spTgt spid="101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24" name="Shape 1024"/>
        <p:cNvGrpSpPr/>
        <p:nvPr/>
      </p:nvGrpSpPr>
      <p:grpSpPr>
        <a:xfrm>
          <a:off x="0" y="0"/>
          <a:ext cx="0" cy="0"/>
          <a:chOff x="0" y="0"/>
          <a:chExt cx="0" cy="0"/>
        </a:xfrm>
      </p:grpSpPr>
      <p:pic>
        <p:nvPicPr>
          <p:cNvPr id="1025" name="Google Shape;1025;p15"/>
          <p:cNvPicPr preferRelativeResize="0"/>
          <p:nvPr/>
        </p:nvPicPr>
        <p:blipFill rotWithShape="1">
          <a:blip r:embed="rId3">
            <a:alphaModFix/>
          </a:blip>
          <a:srcRect b="0" l="0" r="0" t="0"/>
          <a:stretch/>
        </p:blipFill>
        <p:spPr>
          <a:xfrm>
            <a:off x="1960051" y="40353"/>
            <a:ext cx="2285992" cy="4443984"/>
          </a:xfrm>
          <a:prstGeom prst="rect">
            <a:avLst/>
          </a:prstGeom>
          <a:noFill/>
          <a:ln>
            <a:noFill/>
          </a:ln>
        </p:spPr>
      </p:pic>
      <p:sp>
        <p:nvSpPr>
          <p:cNvPr id="1026" name="Google Shape;1026;p15"/>
          <p:cNvSpPr/>
          <p:nvPr/>
        </p:nvSpPr>
        <p:spPr>
          <a:xfrm>
            <a:off x="5753325" y="756745"/>
            <a:ext cx="2505287" cy="3074276"/>
          </a:xfrm>
          <a:prstGeom prst="rect">
            <a:avLst/>
          </a:prstGeom>
          <a:solidFill>
            <a:schemeClr val="accent3"/>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2000" u="none" cap="none" strike="noStrike">
                <a:solidFill>
                  <a:schemeClr val="dk1"/>
                </a:solidFill>
                <a:latin typeface="Roboto Black"/>
                <a:ea typeface="Roboto Black"/>
                <a:cs typeface="Roboto Black"/>
                <a:sym typeface="Roboto Black"/>
              </a:rPr>
              <a:t>Επιλέγουμε:</a:t>
            </a:r>
            <a:endParaRPr/>
          </a:p>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chemeClr val="dk1"/>
                </a:solidFill>
                <a:latin typeface="Roboto Black"/>
                <a:ea typeface="Roboto Black"/>
                <a:cs typeface="Roboto Black"/>
                <a:sym typeface="Roboto Black"/>
              </a:rPr>
              <a:t>Ενεργές Πυρκαγιές</a:t>
            </a:r>
            <a:endParaRPr/>
          </a:p>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chemeClr val="dk1"/>
                </a:solidFill>
                <a:latin typeface="Roboto Black"/>
                <a:ea typeface="Roboto Black"/>
                <a:cs typeface="Roboto Black"/>
                <a:sym typeface="Roboto Black"/>
              </a:rPr>
              <a:t>Σημεία Υψηλού Κινδύνου</a:t>
            </a:r>
            <a:endParaRPr/>
          </a:p>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chemeClr val="dk1"/>
                </a:solidFill>
                <a:latin typeface="Roboto Black"/>
                <a:ea typeface="Roboto Black"/>
                <a:cs typeface="Roboto Black"/>
                <a:sym typeface="Roboto Black"/>
              </a:rPr>
              <a:t>Σημεία με ιστορικό πυρκαγιών</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3"/>
              </a:solidFill>
              <a:latin typeface="Roboto Black"/>
              <a:ea typeface="Roboto Black"/>
              <a:cs typeface="Roboto Black"/>
              <a:sym typeface="Roboto Black"/>
            </a:endParaRPr>
          </a:p>
        </p:txBody>
      </p:sp>
      <p:pic>
        <p:nvPicPr>
          <p:cNvPr id="1027" name="Google Shape;1027;p15"/>
          <p:cNvPicPr preferRelativeResize="0"/>
          <p:nvPr/>
        </p:nvPicPr>
        <p:blipFill rotWithShape="1">
          <a:blip r:embed="rId4">
            <a:alphaModFix/>
          </a:blip>
          <a:srcRect b="0" l="0" r="0" t="0"/>
          <a:stretch/>
        </p:blipFill>
        <p:spPr>
          <a:xfrm>
            <a:off x="3044856" y="665302"/>
            <a:ext cx="567026" cy="552105"/>
          </a:xfrm>
          <a:prstGeom prst="rect">
            <a:avLst/>
          </a:prstGeom>
          <a:noFill/>
          <a:ln>
            <a:noFill/>
          </a:ln>
        </p:spPr>
      </p:pic>
      <p:pic>
        <p:nvPicPr>
          <p:cNvPr id="1028" name="Google Shape;1028;p15"/>
          <p:cNvPicPr preferRelativeResize="0"/>
          <p:nvPr/>
        </p:nvPicPr>
        <p:blipFill rotWithShape="1">
          <a:blip r:embed="rId5">
            <a:alphaModFix/>
          </a:blip>
          <a:srcRect b="0" l="0" r="0" t="0"/>
          <a:stretch/>
        </p:blipFill>
        <p:spPr>
          <a:xfrm>
            <a:off x="2053678" y="42084"/>
            <a:ext cx="2192365" cy="4443984"/>
          </a:xfrm>
          <a:prstGeom prst="rect">
            <a:avLst/>
          </a:prstGeom>
          <a:noFill/>
          <a:ln>
            <a:noFill/>
          </a:ln>
        </p:spPr>
      </p:pic>
      <p:pic>
        <p:nvPicPr>
          <p:cNvPr id="1029" name="Google Shape;1029;p15"/>
          <p:cNvPicPr preferRelativeResize="0"/>
          <p:nvPr/>
        </p:nvPicPr>
        <p:blipFill rotWithShape="1">
          <a:blip r:embed="rId4">
            <a:alphaModFix/>
          </a:blip>
          <a:srcRect b="0" l="0" r="0" t="0"/>
          <a:stretch/>
        </p:blipFill>
        <p:spPr>
          <a:xfrm>
            <a:off x="3042356" y="941354"/>
            <a:ext cx="567026" cy="552105"/>
          </a:xfrm>
          <a:prstGeom prst="rect">
            <a:avLst/>
          </a:prstGeom>
          <a:noFill/>
          <a:ln>
            <a:noFill/>
          </a:ln>
        </p:spPr>
      </p:pic>
      <p:pic>
        <p:nvPicPr>
          <p:cNvPr id="1030" name="Google Shape;1030;p15"/>
          <p:cNvPicPr preferRelativeResize="0"/>
          <p:nvPr/>
        </p:nvPicPr>
        <p:blipFill rotWithShape="1">
          <a:blip r:embed="rId6">
            <a:alphaModFix/>
          </a:blip>
          <a:srcRect b="0" l="0" r="0" t="0"/>
          <a:stretch/>
        </p:blipFill>
        <p:spPr>
          <a:xfrm>
            <a:off x="1953678" y="61303"/>
            <a:ext cx="2392363" cy="4555375"/>
          </a:xfrm>
          <a:prstGeom prst="rect">
            <a:avLst/>
          </a:prstGeom>
          <a:noFill/>
          <a:ln>
            <a:noFill/>
          </a:ln>
        </p:spPr>
      </p:pic>
      <p:pic>
        <p:nvPicPr>
          <p:cNvPr id="1031" name="Google Shape;1031;p15"/>
          <p:cNvPicPr preferRelativeResize="0"/>
          <p:nvPr/>
        </p:nvPicPr>
        <p:blipFill rotWithShape="1">
          <a:blip r:embed="rId4">
            <a:alphaModFix/>
          </a:blip>
          <a:srcRect b="0" l="0" r="0" t="0"/>
          <a:stretch/>
        </p:blipFill>
        <p:spPr>
          <a:xfrm>
            <a:off x="3048729" y="1144974"/>
            <a:ext cx="567026" cy="552105"/>
          </a:xfrm>
          <a:prstGeom prst="rect">
            <a:avLst/>
          </a:prstGeom>
          <a:noFill/>
          <a:ln>
            <a:noFill/>
          </a:ln>
        </p:spPr>
      </p:pic>
      <p:pic>
        <p:nvPicPr>
          <p:cNvPr id="1032" name="Google Shape;1032;p15"/>
          <p:cNvPicPr preferRelativeResize="0"/>
          <p:nvPr/>
        </p:nvPicPr>
        <p:blipFill rotWithShape="1">
          <a:blip r:embed="rId7">
            <a:alphaModFix/>
          </a:blip>
          <a:srcRect b="0" l="0" r="0" t="0"/>
          <a:stretch/>
        </p:blipFill>
        <p:spPr>
          <a:xfrm>
            <a:off x="1989562" y="-166473"/>
            <a:ext cx="2285992" cy="4816350"/>
          </a:xfrm>
          <a:prstGeom prst="rect">
            <a:avLst/>
          </a:prstGeom>
          <a:noFill/>
          <a:ln>
            <a:noFill/>
          </a:ln>
        </p:spPr>
      </p:pic>
      <p:pic>
        <p:nvPicPr>
          <p:cNvPr id="1033" name="Google Shape;1033;p15"/>
          <p:cNvPicPr preferRelativeResize="0"/>
          <p:nvPr/>
        </p:nvPicPr>
        <p:blipFill rotWithShape="1">
          <a:blip r:embed="rId4">
            <a:alphaModFix/>
          </a:blip>
          <a:srcRect b="0" l="0" r="0" t="0"/>
          <a:stretch/>
        </p:blipFill>
        <p:spPr>
          <a:xfrm>
            <a:off x="2652489" y="2571750"/>
            <a:ext cx="567026" cy="5521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500"/>
                                        <p:tgtEl>
                                          <p:spTgt spid="1027"/>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250"/>
                                        <p:tgtEl>
                                          <p:spTgt spid="1027"/>
                                        </p:tgtEl>
                                      </p:cBhvr>
                                    </p:animEffect>
                                    <p:set>
                                      <p:cBhvr>
                                        <p:cTn dur="1" fill="hold">
                                          <p:stCondLst>
                                            <p:cond delay="250"/>
                                          </p:stCondLst>
                                        </p:cTn>
                                        <p:tgtEl>
                                          <p:spTgt spid="10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50"/>
                                        <p:tgtEl>
                                          <p:spTgt spid="1025"/>
                                        </p:tgtEl>
                                      </p:cBhvr>
                                    </p:animEffect>
                                    <p:set>
                                      <p:cBhvr>
                                        <p:cTn dur="1" fill="hold">
                                          <p:stCondLst>
                                            <p:cond delay="250"/>
                                          </p:stCondLst>
                                        </p:cTn>
                                        <p:tgtEl>
                                          <p:spTgt spid="102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500"/>
                                        <p:tgtEl>
                                          <p:spTgt spid="1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500"/>
                                        <p:tgtEl>
                                          <p:spTgt spid="1029"/>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250"/>
                                        <p:tgtEl>
                                          <p:spTgt spid="1029"/>
                                        </p:tgtEl>
                                      </p:cBhvr>
                                    </p:animEffect>
                                    <p:set>
                                      <p:cBhvr>
                                        <p:cTn dur="1" fill="hold">
                                          <p:stCondLst>
                                            <p:cond delay="250"/>
                                          </p:stCondLst>
                                        </p:cTn>
                                        <p:tgtEl>
                                          <p:spTgt spid="1029"/>
                                        </p:tgtEl>
                                        <p:attrNameLst>
                                          <p:attrName>style.visibility</p:attrName>
                                        </p:attrNameLst>
                                      </p:cBhvr>
                                      <p:to>
                                        <p:strVal val="hidden"/>
                                      </p:to>
                                    </p:set>
                                  </p:childTnLst>
                                </p:cTn>
                              </p:par>
                            </p:childTnLst>
                          </p:cTn>
                        </p:par>
                        <p:par>
                          <p:cTn fill="hold">
                            <p:stCondLst>
                              <p:cond delay="750"/>
                            </p:stCondLst>
                            <p:childTnLst>
                              <p:par>
                                <p:cTn fill="hold" nodeType="afterEffect" presetClass="exit" presetID="10" presetSubtype="0">
                                  <p:stCondLst>
                                    <p:cond delay="0"/>
                                  </p:stCondLst>
                                  <p:childTnLst>
                                    <p:animEffect filter="fade" transition="out">
                                      <p:cBhvr>
                                        <p:cTn dur="500"/>
                                        <p:tgtEl>
                                          <p:spTgt spid="1028"/>
                                        </p:tgtEl>
                                      </p:cBhvr>
                                    </p:animEffect>
                                    <p:set>
                                      <p:cBhvr>
                                        <p:cTn dur="1" fill="hold">
                                          <p:stCondLst>
                                            <p:cond delay="500"/>
                                          </p:stCondLst>
                                        </p:cTn>
                                        <p:tgtEl>
                                          <p:spTgt spid="102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500"/>
                                        <p:tgtEl>
                                          <p:spTgt spid="10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500"/>
                                        <p:tgtEl>
                                          <p:spTgt spid="1031"/>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250"/>
                                        <p:tgtEl>
                                          <p:spTgt spid="1031"/>
                                        </p:tgtEl>
                                      </p:cBhvr>
                                    </p:animEffect>
                                    <p:set>
                                      <p:cBhvr>
                                        <p:cTn dur="1" fill="hold">
                                          <p:stCondLst>
                                            <p:cond delay="250"/>
                                          </p:stCondLst>
                                        </p:cTn>
                                        <p:tgtEl>
                                          <p:spTgt spid="1031"/>
                                        </p:tgtEl>
                                        <p:attrNameLst>
                                          <p:attrName>style.visibility</p:attrName>
                                        </p:attrNameLst>
                                      </p:cBhvr>
                                      <p:to>
                                        <p:strVal val="hidden"/>
                                      </p:to>
                                    </p:set>
                                  </p:childTnLst>
                                </p:cTn>
                              </p:par>
                            </p:childTnLst>
                          </p:cTn>
                        </p:par>
                        <p:par>
                          <p:cTn fill="hold">
                            <p:stCondLst>
                              <p:cond delay="750"/>
                            </p:stCondLst>
                            <p:childTnLst>
                              <p:par>
                                <p:cTn fill="hold" nodeType="afterEffect" presetClass="exit" presetID="10" presetSubtype="0">
                                  <p:stCondLst>
                                    <p:cond delay="0"/>
                                  </p:stCondLst>
                                  <p:childTnLst>
                                    <p:animEffect filter="fade" transition="out">
                                      <p:cBhvr>
                                        <p:cTn dur="500"/>
                                        <p:tgtEl>
                                          <p:spTgt spid="1030"/>
                                        </p:tgtEl>
                                      </p:cBhvr>
                                    </p:animEffect>
                                    <p:set>
                                      <p:cBhvr>
                                        <p:cTn dur="1" fill="hold">
                                          <p:stCondLst>
                                            <p:cond delay="500"/>
                                          </p:stCondLst>
                                        </p:cTn>
                                        <p:tgtEl>
                                          <p:spTgt spid="103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500"/>
                                        <p:tgtEl>
                                          <p:spTgt spid="1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500"/>
                                        <p:tgtEl>
                                          <p:spTgt spid="1033"/>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250"/>
                                        <p:tgtEl>
                                          <p:spTgt spid="1033"/>
                                        </p:tgtEl>
                                      </p:cBhvr>
                                    </p:animEffect>
                                    <p:set>
                                      <p:cBhvr>
                                        <p:cTn dur="1" fill="hold">
                                          <p:stCondLst>
                                            <p:cond delay="250"/>
                                          </p:stCondLst>
                                        </p:cTn>
                                        <p:tgtEl>
                                          <p:spTgt spid="10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37" name="Shape 1037"/>
        <p:cNvGrpSpPr/>
        <p:nvPr/>
      </p:nvGrpSpPr>
      <p:grpSpPr>
        <a:xfrm>
          <a:off x="0" y="0"/>
          <a:ext cx="0" cy="0"/>
          <a:chOff x="0" y="0"/>
          <a:chExt cx="0" cy="0"/>
        </a:xfrm>
      </p:grpSpPr>
      <p:pic>
        <p:nvPicPr>
          <p:cNvPr id="1038" name="Google Shape;1038;p16"/>
          <p:cNvPicPr preferRelativeResize="0"/>
          <p:nvPr/>
        </p:nvPicPr>
        <p:blipFill rotWithShape="1">
          <a:blip r:embed="rId3">
            <a:alphaModFix/>
          </a:blip>
          <a:srcRect b="0" l="0" r="0" t="0"/>
          <a:stretch/>
        </p:blipFill>
        <p:spPr>
          <a:xfrm>
            <a:off x="1894283" y="71891"/>
            <a:ext cx="2417527" cy="4443984"/>
          </a:xfrm>
          <a:prstGeom prst="rect">
            <a:avLst/>
          </a:prstGeom>
          <a:noFill/>
          <a:ln>
            <a:noFill/>
          </a:ln>
        </p:spPr>
      </p:pic>
      <p:sp>
        <p:nvSpPr>
          <p:cNvPr id="1039" name="Google Shape;1039;p16"/>
          <p:cNvSpPr/>
          <p:nvPr/>
        </p:nvSpPr>
        <p:spPr>
          <a:xfrm>
            <a:off x="5753325" y="756745"/>
            <a:ext cx="2505287" cy="3074276"/>
          </a:xfrm>
          <a:prstGeom prst="rect">
            <a:avLst/>
          </a:prstGeom>
          <a:solidFill>
            <a:schemeClr val="accent3"/>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2000" u="none" cap="none" strike="noStrike">
                <a:solidFill>
                  <a:schemeClr val="dk1"/>
                </a:solidFill>
                <a:latin typeface="Roboto Black"/>
                <a:ea typeface="Roboto Black"/>
                <a:cs typeface="Roboto Black"/>
                <a:sym typeface="Roboto Black"/>
              </a:rPr>
              <a:t>Βλέπουμε:</a:t>
            </a:r>
            <a:endParaRPr/>
          </a:p>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chemeClr val="dk1"/>
                </a:solidFill>
                <a:latin typeface="Roboto Black"/>
                <a:ea typeface="Roboto Black"/>
                <a:cs typeface="Roboto Black"/>
                <a:sym typeface="Roboto Black"/>
              </a:rPr>
              <a:t>Σημείο Έναρξης</a:t>
            </a:r>
            <a:endParaRPr/>
          </a:p>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chemeClr val="dk1"/>
                </a:solidFill>
                <a:latin typeface="Roboto Black"/>
                <a:ea typeface="Roboto Black"/>
                <a:cs typeface="Roboto Black"/>
                <a:sym typeface="Roboto Black"/>
              </a:rPr>
              <a:t>Πρόβλεψη εξάπλωσης</a:t>
            </a:r>
            <a:endParaRPr/>
          </a:p>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chemeClr val="dk1"/>
                </a:solidFill>
                <a:latin typeface="Roboto Black"/>
                <a:ea typeface="Roboto Black"/>
                <a:cs typeface="Roboto Black"/>
                <a:sym typeface="Roboto Black"/>
              </a:rPr>
              <a:t>Επιπλέον πληροφορίες</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3"/>
              </a:solidFill>
              <a:latin typeface="Roboto Black"/>
              <a:ea typeface="Roboto Black"/>
              <a:cs typeface="Roboto Black"/>
              <a:sym typeface="Roboto Black"/>
            </a:endParaRPr>
          </a:p>
        </p:txBody>
      </p:sp>
      <p:sp>
        <p:nvSpPr>
          <p:cNvPr id="1040" name="Google Shape;1040;p16"/>
          <p:cNvSpPr/>
          <p:nvPr/>
        </p:nvSpPr>
        <p:spPr>
          <a:xfrm>
            <a:off x="3103046" y="2052692"/>
            <a:ext cx="544086" cy="482381"/>
          </a:xfrm>
          <a:prstGeom prst="ellipse">
            <a:avLst/>
          </a:prstGeom>
          <a:noFill/>
          <a:ln cap="flat" cmpd="sng" w="57150">
            <a:solidFill>
              <a:srgbClr val="606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0000"/>
              </a:solidFill>
              <a:latin typeface="Arial"/>
              <a:ea typeface="Arial"/>
              <a:cs typeface="Arial"/>
              <a:sym typeface="Arial"/>
            </a:endParaRPr>
          </a:p>
        </p:txBody>
      </p:sp>
      <p:sp>
        <p:nvSpPr>
          <p:cNvPr id="1041" name="Google Shape;1041;p16"/>
          <p:cNvSpPr/>
          <p:nvPr/>
        </p:nvSpPr>
        <p:spPr>
          <a:xfrm>
            <a:off x="2872493" y="2245491"/>
            <a:ext cx="690572" cy="579163"/>
          </a:xfrm>
          <a:prstGeom prst="ellipse">
            <a:avLst/>
          </a:prstGeom>
          <a:solidFill>
            <a:srgbClr val="FF0000">
              <a:alpha val="3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750"/>
                                        <p:tgtEl>
                                          <p:spTgt spid="1040"/>
                                        </p:tgtEl>
                                      </p:cBhvr>
                                    </p:animEffect>
                                  </p:childTnLst>
                                </p:cTn>
                              </p:par>
                            </p:childTnLst>
                          </p:cTn>
                        </p:par>
                        <p:par>
                          <p:cTn fill="hold">
                            <p:stCondLst>
                              <p:cond delay="750"/>
                            </p:stCondLst>
                            <p:childTnLst>
                              <p:par>
                                <p:cTn fill="hold" nodeType="afterEffect" presetClass="exit" presetID="10" presetSubtype="0">
                                  <p:stCondLst>
                                    <p:cond delay="0"/>
                                  </p:stCondLst>
                                  <p:childTnLst>
                                    <p:animEffect filter="fade" transition="out">
                                      <p:cBhvr>
                                        <p:cTn dur="750"/>
                                        <p:tgtEl>
                                          <p:spTgt spid="1040"/>
                                        </p:tgtEl>
                                      </p:cBhvr>
                                    </p:animEffect>
                                    <p:set>
                                      <p:cBhvr>
                                        <p:cTn dur="1" fill="hold">
                                          <p:stCondLst>
                                            <p:cond delay="750"/>
                                          </p:stCondLst>
                                        </p:cTn>
                                        <p:tgtEl>
                                          <p:spTgt spid="10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500"/>
                                        <p:tgtEl>
                                          <p:spTgt spid="1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45" name="Shape 1045"/>
        <p:cNvGrpSpPr/>
        <p:nvPr/>
      </p:nvGrpSpPr>
      <p:grpSpPr>
        <a:xfrm>
          <a:off x="0" y="0"/>
          <a:ext cx="0" cy="0"/>
          <a:chOff x="0" y="0"/>
          <a:chExt cx="0" cy="0"/>
        </a:xfrm>
      </p:grpSpPr>
      <p:pic>
        <p:nvPicPr>
          <p:cNvPr id="1046" name="Google Shape;1046;p17"/>
          <p:cNvPicPr preferRelativeResize="0"/>
          <p:nvPr/>
        </p:nvPicPr>
        <p:blipFill rotWithShape="1">
          <a:blip r:embed="rId3">
            <a:alphaModFix/>
          </a:blip>
          <a:srcRect b="0" l="0" r="0" t="0"/>
          <a:stretch/>
        </p:blipFill>
        <p:spPr>
          <a:xfrm>
            <a:off x="2022826" y="114575"/>
            <a:ext cx="2180760" cy="4335506"/>
          </a:xfrm>
          <a:prstGeom prst="rect">
            <a:avLst/>
          </a:prstGeom>
          <a:noFill/>
          <a:ln>
            <a:noFill/>
          </a:ln>
        </p:spPr>
      </p:pic>
      <p:pic>
        <p:nvPicPr>
          <p:cNvPr id="1047" name="Google Shape;1047;p17"/>
          <p:cNvPicPr preferRelativeResize="0"/>
          <p:nvPr/>
        </p:nvPicPr>
        <p:blipFill rotWithShape="1">
          <a:blip r:embed="rId4">
            <a:alphaModFix/>
          </a:blip>
          <a:srcRect b="0" l="0" r="0" t="0"/>
          <a:stretch/>
        </p:blipFill>
        <p:spPr>
          <a:xfrm>
            <a:off x="1931457" y="-98392"/>
            <a:ext cx="2272129" cy="4548473"/>
          </a:xfrm>
          <a:prstGeom prst="rect">
            <a:avLst/>
          </a:prstGeom>
          <a:noFill/>
          <a:ln>
            <a:noFill/>
          </a:ln>
        </p:spPr>
      </p:pic>
      <p:sp>
        <p:nvSpPr>
          <p:cNvPr id="1048" name="Google Shape;1048;p17"/>
          <p:cNvSpPr/>
          <p:nvPr/>
        </p:nvSpPr>
        <p:spPr>
          <a:xfrm>
            <a:off x="5753325" y="756745"/>
            <a:ext cx="2505287" cy="3074276"/>
          </a:xfrm>
          <a:prstGeom prst="rect">
            <a:avLst/>
          </a:prstGeom>
          <a:solidFill>
            <a:schemeClr val="accent3"/>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000" u="none" cap="none" strike="noStrike">
                <a:solidFill>
                  <a:schemeClr val="dk1"/>
                </a:solidFill>
                <a:latin typeface="Roboto Black"/>
                <a:ea typeface="Roboto Black"/>
                <a:cs typeface="Roboto Black"/>
                <a:sym typeface="Roboto Black"/>
              </a:rPr>
              <a:t>Το μοντέλο μας υπολογίζει υψηλή πιθανότητα να μας πλησιάσει πυρκαγιά.. </a:t>
            </a:r>
            <a:endParaRPr/>
          </a:p>
          <a:p>
            <a:pPr indent="0" lvl="0" marL="0" marR="0" rtl="0" algn="ctr">
              <a:lnSpc>
                <a:spcPct val="100000"/>
              </a:lnSpc>
              <a:spcBef>
                <a:spcPts val="0"/>
              </a:spcBef>
              <a:spcAft>
                <a:spcPts val="0"/>
              </a:spcAft>
              <a:buNone/>
            </a:pPr>
            <a:r>
              <a:rPr b="0" i="0" lang="en" sz="2000" u="none" cap="none" strike="noStrike">
                <a:solidFill>
                  <a:schemeClr val="dk1"/>
                </a:solidFill>
                <a:latin typeface="Roboto Black"/>
                <a:ea typeface="Roboto Black"/>
                <a:cs typeface="Roboto Black"/>
                <a:sym typeface="Roboto Black"/>
              </a:rPr>
              <a:t>Τι κάνουμε τώρα;</a:t>
            </a:r>
            <a:endParaRPr/>
          </a:p>
        </p:txBody>
      </p:sp>
      <p:pic>
        <p:nvPicPr>
          <p:cNvPr id="1049" name="Google Shape;1049;p17"/>
          <p:cNvPicPr preferRelativeResize="0"/>
          <p:nvPr/>
        </p:nvPicPr>
        <p:blipFill rotWithShape="1">
          <a:blip r:embed="rId5">
            <a:alphaModFix/>
          </a:blip>
          <a:srcRect b="0" l="0" r="0" t="0"/>
          <a:stretch/>
        </p:blipFill>
        <p:spPr>
          <a:xfrm>
            <a:off x="3424649" y="2175844"/>
            <a:ext cx="567026" cy="552105"/>
          </a:xfrm>
          <a:prstGeom prst="rect">
            <a:avLst/>
          </a:prstGeom>
          <a:noFill/>
          <a:ln>
            <a:noFill/>
          </a:ln>
        </p:spPr>
      </p:pic>
      <p:pic>
        <p:nvPicPr>
          <p:cNvPr id="1050" name="Google Shape;1050;p17"/>
          <p:cNvPicPr preferRelativeResize="0"/>
          <p:nvPr/>
        </p:nvPicPr>
        <p:blipFill rotWithShape="1">
          <a:blip r:embed="rId6">
            <a:alphaModFix/>
          </a:blip>
          <a:srcRect b="0" l="0" r="0" t="0"/>
          <a:stretch/>
        </p:blipFill>
        <p:spPr>
          <a:xfrm>
            <a:off x="1982186" y="-37432"/>
            <a:ext cx="2343468" cy="4426552"/>
          </a:xfrm>
          <a:prstGeom prst="rect">
            <a:avLst/>
          </a:prstGeom>
          <a:noFill/>
          <a:ln>
            <a:noFill/>
          </a:ln>
        </p:spPr>
      </p:pic>
      <p:sp>
        <p:nvSpPr>
          <p:cNvPr id="1051" name="Google Shape;1051;p17"/>
          <p:cNvSpPr/>
          <p:nvPr/>
        </p:nvSpPr>
        <p:spPr>
          <a:xfrm>
            <a:off x="1947974" y="609600"/>
            <a:ext cx="1902666" cy="1842296"/>
          </a:xfrm>
          <a:prstGeom prst="ellipse">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0000"/>
              </a:solidFill>
              <a:latin typeface="Arial"/>
              <a:ea typeface="Arial"/>
              <a:cs typeface="Arial"/>
              <a:sym typeface="Arial"/>
            </a:endParaRPr>
          </a:p>
        </p:txBody>
      </p:sp>
      <p:sp>
        <p:nvSpPr>
          <p:cNvPr id="1052" name="Google Shape;1052;p17"/>
          <p:cNvSpPr/>
          <p:nvPr/>
        </p:nvSpPr>
        <p:spPr>
          <a:xfrm>
            <a:off x="3007118" y="3405692"/>
            <a:ext cx="1337651" cy="1105349"/>
          </a:xfrm>
          <a:prstGeom prst="ellipse">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0000"/>
              </a:solidFill>
              <a:latin typeface="Arial"/>
              <a:ea typeface="Arial"/>
              <a:cs typeface="Arial"/>
              <a:sym typeface="Arial"/>
            </a:endParaRPr>
          </a:p>
        </p:txBody>
      </p:sp>
      <p:sp>
        <p:nvSpPr>
          <p:cNvPr id="1053" name="Google Shape;1053;p17"/>
          <p:cNvSpPr/>
          <p:nvPr/>
        </p:nvSpPr>
        <p:spPr>
          <a:xfrm>
            <a:off x="1963071" y="3344732"/>
            <a:ext cx="1337651" cy="1105349"/>
          </a:xfrm>
          <a:prstGeom prst="ellipse">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0000"/>
              </a:solidFill>
              <a:latin typeface="Arial"/>
              <a:ea typeface="Arial"/>
              <a:cs typeface="Arial"/>
              <a:sym typeface="Arial"/>
            </a:endParaRPr>
          </a:p>
        </p:txBody>
      </p:sp>
      <p:sp>
        <p:nvSpPr>
          <p:cNvPr id="1054" name="Google Shape;1054;p17"/>
          <p:cNvSpPr txBox="1"/>
          <p:nvPr/>
        </p:nvSpPr>
        <p:spPr>
          <a:xfrm>
            <a:off x="301089" y="4602088"/>
            <a:ext cx="808736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Παρόμοια θα ήταν κι η περίπτωση για πρόβλεψη ξεσπάσματος πυρκαγιάς..</a:t>
            </a:r>
            <a:endParaRPr b="0" i="0" sz="1600" u="none" cap="none" strike="noStrike">
              <a:solidFill>
                <a:srgbClr val="000000"/>
              </a:solidFill>
              <a:latin typeface="Arial"/>
              <a:ea typeface="Arial"/>
              <a:cs typeface="Arial"/>
              <a:sym typeface="Aria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500"/>
                                        <p:tgtEl>
                                          <p:spTgt spid="1046"/>
                                        </p:tgtEl>
                                      </p:cBhvr>
                                    </p:animEffect>
                                  </p:childTnLst>
                                </p:cTn>
                              </p:par>
                              <p:par>
                                <p:cTn fill="hold" nodeType="withEffect" presetClass="entr" presetID="10" presetSubtype="0">
                                  <p:stCondLst>
                                    <p:cond delay="0"/>
                                  </p:stCondLst>
                                  <p:childTnLst>
                                    <p:set>
                                      <p:cBhvr>
                                        <p:cTn dur="1" fill="hold">
                                          <p:stCondLst>
                                            <p:cond delay="0"/>
                                          </p:stCondLst>
                                        </p:cTn>
                                        <p:tgtEl>
                                          <p:spTgt spid="1048">
                                            <p:txEl>
                                              <p:pRg end="0" st="0"/>
                                            </p:txEl>
                                          </p:spTgt>
                                        </p:tgtEl>
                                        <p:attrNameLst>
                                          <p:attrName>style.visibility</p:attrName>
                                        </p:attrNameLst>
                                      </p:cBhvr>
                                      <p:to>
                                        <p:strVal val="visible"/>
                                      </p:to>
                                    </p:set>
                                    <p:animEffect filter="fade" transition="in">
                                      <p:cBhvr>
                                        <p:cTn dur="500"/>
                                        <p:tgtEl>
                                          <p:spTgt spid="104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48">
                                            <p:txEl>
                                              <p:pRg end="1" st="1"/>
                                            </p:txEl>
                                          </p:spTgt>
                                        </p:tgtEl>
                                        <p:attrNameLst>
                                          <p:attrName>style.visibility</p:attrName>
                                        </p:attrNameLst>
                                      </p:cBhvr>
                                      <p:to>
                                        <p:strVal val="visible"/>
                                      </p:to>
                                    </p:set>
                                    <p:animEffect filter="fade" transition="in">
                                      <p:cBhvr>
                                        <p:cTn dur="500"/>
                                        <p:tgtEl>
                                          <p:spTgt spid="10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46"/>
                                        </p:tgtEl>
                                      </p:cBhvr>
                                    </p:animEffect>
                                    <p:set>
                                      <p:cBhvr>
                                        <p:cTn dur="1" fill="hold">
                                          <p:stCondLst>
                                            <p:cond delay="500"/>
                                          </p:stCondLst>
                                        </p:cTn>
                                        <p:tgtEl>
                                          <p:spTgt spid="10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500"/>
                                        <p:tgtEl>
                                          <p:spTgt spid="1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500"/>
                                        <p:tgtEl>
                                          <p:spTgt spid="1049"/>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250"/>
                                        <p:tgtEl>
                                          <p:spTgt spid="1049"/>
                                        </p:tgtEl>
                                      </p:cBhvr>
                                    </p:animEffect>
                                    <p:set>
                                      <p:cBhvr>
                                        <p:cTn dur="1" fill="hold">
                                          <p:stCondLst>
                                            <p:cond delay="250"/>
                                          </p:stCondLst>
                                        </p:cTn>
                                        <p:tgtEl>
                                          <p:spTgt spid="10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47"/>
                                        </p:tgtEl>
                                      </p:cBhvr>
                                    </p:animEffect>
                                    <p:set>
                                      <p:cBhvr>
                                        <p:cTn dur="1" fill="hold">
                                          <p:stCondLst>
                                            <p:cond delay="500"/>
                                          </p:stCondLst>
                                        </p:cTn>
                                        <p:tgtEl>
                                          <p:spTgt spid="1047"/>
                                        </p:tgtEl>
                                        <p:attrNameLst>
                                          <p:attrName>style.visibility</p:attrName>
                                        </p:attrNameLst>
                                      </p:cBhvr>
                                      <p:to>
                                        <p:strVal val="hidden"/>
                                      </p:to>
                                    </p:set>
                                  </p:childTnLst>
                                </p:cTn>
                              </p:par>
                              <p:par>
                                <p:cTn fill="hold" nodeType="withEffect" presetClass="entr" presetID="10" presetSubtype="0">
                                  <p:stCondLst>
                                    <p:cond delay="250"/>
                                  </p:stCondLst>
                                  <p:childTnLst>
                                    <p:set>
                                      <p:cBhvr>
                                        <p:cTn dur="1" fill="hold">
                                          <p:stCondLst>
                                            <p:cond delay="0"/>
                                          </p:stCondLst>
                                        </p:cTn>
                                        <p:tgtEl>
                                          <p:spTgt spid="1050"/>
                                        </p:tgtEl>
                                        <p:attrNameLst>
                                          <p:attrName>style.visibility</p:attrName>
                                        </p:attrNameLst>
                                      </p:cBhvr>
                                      <p:to>
                                        <p:strVal val="visible"/>
                                      </p:to>
                                    </p:set>
                                    <p:animEffect filter="fade" transition="in">
                                      <p:cBhvr>
                                        <p:cTn dur="500"/>
                                        <p:tgtEl>
                                          <p:spTgt spid="10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750"/>
                                        <p:tgtEl>
                                          <p:spTgt spid="1051"/>
                                        </p:tgtEl>
                                      </p:cBhvr>
                                    </p:animEffect>
                                    <p:set>
                                      <p:cBhvr>
                                        <p:cTn dur="1" fill="hold">
                                          <p:stCondLst>
                                            <p:cond delay="750"/>
                                          </p:stCondLst>
                                        </p:cTn>
                                        <p:tgtEl>
                                          <p:spTgt spid="10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750"/>
                                        <p:tgtEl>
                                          <p:spTgt spid="1052"/>
                                        </p:tgtEl>
                                      </p:cBhvr>
                                    </p:animEffect>
                                    <p:set>
                                      <p:cBhvr>
                                        <p:cTn dur="1" fill="hold">
                                          <p:stCondLst>
                                            <p:cond delay="750"/>
                                          </p:stCondLst>
                                        </p:cTn>
                                        <p:tgtEl>
                                          <p:spTgt spid="10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750"/>
                                        <p:tgtEl>
                                          <p:spTgt spid="1053"/>
                                        </p:tgtEl>
                                      </p:cBhvr>
                                    </p:animEffect>
                                    <p:set>
                                      <p:cBhvr>
                                        <p:cTn dur="1" fill="hold">
                                          <p:stCondLst>
                                            <p:cond delay="750"/>
                                          </p:stCondLst>
                                        </p:cTn>
                                        <p:tgtEl>
                                          <p:spTgt spid="10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2000"/>
                                        <p:tgtEl>
                                          <p:spTgt spid="10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58" name="Shape 1058"/>
        <p:cNvGrpSpPr/>
        <p:nvPr/>
      </p:nvGrpSpPr>
      <p:grpSpPr>
        <a:xfrm>
          <a:off x="0" y="0"/>
          <a:ext cx="0" cy="0"/>
          <a:chOff x="0" y="0"/>
          <a:chExt cx="0" cy="0"/>
        </a:xfrm>
      </p:grpSpPr>
      <p:pic>
        <p:nvPicPr>
          <p:cNvPr id="1059" name="Google Shape;1059;p18"/>
          <p:cNvPicPr preferRelativeResize="0"/>
          <p:nvPr/>
        </p:nvPicPr>
        <p:blipFill rotWithShape="1">
          <a:blip r:embed="rId3">
            <a:alphaModFix/>
          </a:blip>
          <a:srcRect b="0" l="0" r="0" t="0"/>
          <a:stretch/>
        </p:blipFill>
        <p:spPr>
          <a:xfrm>
            <a:off x="1837363" y="8091"/>
            <a:ext cx="2366223" cy="4335506"/>
          </a:xfrm>
          <a:prstGeom prst="rect">
            <a:avLst/>
          </a:prstGeom>
          <a:noFill/>
          <a:ln>
            <a:noFill/>
          </a:ln>
        </p:spPr>
      </p:pic>
      <p:pic>
        <p:nvPicPr>
          <p:cNvPr id="1060" name="Google Shape;1060;p18"/>
          <p:cNvPicPr preferRelativeResize="0"/>
          <p:nvPr/>
        </p:nvPicPr>
        <p:blipFill rotWithShape="1">
          <a:blip r:embed="rId4">
            <a:alphaModFix/>
          </a:blip>
          <a:srcRect b="0" l="0" r="0" t="0"/>
          <a:stretch/>
        </p:blipFill>
        <p:spPr>
          <a:xfrm>
            <a:off x="1983999" y="40640"/>
            <a:ext cx="2194869" cy="4470400"/>
          </a:xfrm>
          <a:prstGeom prst="rect">
            <a:avLst/>
          </a:prstGeom>
          <a:noFill/>
          <a:ln>
            <a:noFill/>
          </a:ln>
        </p:spPr>
      </p:pic>
      <p:sp>
        <p:nvSpPr>
          <p:cNvPr id="1061" name="Google Shape;1061;p18"/>
          <p:cNvSpPr/>
          <p:nvPr/>
        </p:nvSpPr>
        <p:spPr>
          <a:xfrm>
            <a:off x="5753325" y="756745"/>
            <a:ext cx="2505287" cy="3074276"/>
          </a:xfrm>
          <a:prstGeom prst="rect">
            <a:avLst/>
          </a:prstGeom>
          <a:solidFill>
            <a:schemeClr val="accent3"/>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000" u="none" cap="none" strike="noStrike">
                <a:solidFill>
                  <a:srgbClr val="E0E2F9"/>
                </a:solidFill>
                <a:latin typeface="Roboto Black"/>
                <a:ea typeface="Roboto Black"/>
                <a:cs typeface="Roboto Black"/>
                <a:sym typeface="Roboto Black"/>
              </a:rPr>
              <a:t>Ψάχνω</a:t>
            </a:r>
            <a:r>
              <a:rPr b="0" i="0" lang="en" sz="2000" u="none" cap="none" strike="noStrike">
                <a:solidFill>
                  <a:schemeClr val="dk1"/>
                </a:solidFill>
                <a:latin typeface="Roboto Black"/>
                <a:ea typeface="Roboto Black"/>
                <a:cs typeface="Roboto Black"/>
                <a:sym typeface="Roboto Black"/>
              </a:rPr>
              <a:t> και </a:t>
            </a:r>
            <a:r>
              <a:rPr b="0" i="0" lang="en" sz="2000" u="none" cap="none" strike="noStrike">
                <a:solidFill>
                  <a:srgbClr val="FFC000"/>
                </a:solidFill>
                <a:latin typeface="Roboto Black"/>
                <a:ea typeface="Roboto Black"/>
                <a:cs typeface="Roboto Black"/>
                <a:sym typeface="Roboto Black"/>
              </a:rPr>
              <a:t>Προσφέρω</a:t>
            </a:r>
            <a:endParaRPr/>
          </a:p>
          <a:p>
            <a:pPr indent="0" lvl="0" marL="0" marR="0" rtl="0" algn="ctr">
              <a:lnSpc>
                <a:spcPct val="100000"/>
              </a:lnSpc>
              <a:spcBef>
                <a:spcPts val="0"/>
              </a:spcBef>
              <a:spcAft>
                <a:spcPts val="0"/>
              </a:spcAft>
              <a:buNone/>
            </a:pPr>
            <a:r>
              <a:rPr b="0" i="0" lang="en" sz="2000" u="none" cap="none" strike="noStrike">
                <a:solidFill>
                  <a:srgbClr val="FFC000"/>
                </a:solidFill>
                <a:latin typeface="Roboto Black"/>
                <a:ea typeface="Roboto Black"/>
                <a:cs typeface="Roboto Black"/>
                <a:sym typeface="Roboto Black"/>
              </a:rPr>
              <a:t>Θέλω να βοηθήσω</a:t>
            </a:r>
            <a:endParaRPr/>
          </a:p>
        </p:txBody>
      </p:sp>
      <p:pic>
        <p:nvPicPr>
          <p:cNvPr id="1062" name="Google Shape;1062;p18"/>
          <p:cNvPicPr preferRelativeResize="0"/>
          <p:nvPr/>
        </p:nvPicPr>
        <p:blipFill rotWithShape="1">
          <a:blip r:embed="rId5">
            <a:alphaModFix/>
          </a:blip>
          <a:srcRect b="0" l="0" r="0" t="0"/>
          <a:stretch/>
        </p:blipFill>
        <p:spPr>
          <a:xfrm>
            <a:off x="3020474" y="3278916"/>
            <a:ext cx="567026" cy="552105"/>
          </a:xfrm>
          <a:prstGeom prst="rect">
            <a:avLst/>
          </a:prstGeom>
          <a:noFill/>
          <a:ln>
            <a:noFill/>
          </a:ln>
        </p:spPr>
      </p:pic>
      <p:pic>
        <p:nvPicPr>
          <p:cNvPr id="1063" name="Google Shape;1063;p18"/>
          <p:cNvPicPr preferRelativeResize="0"/>
          <p:nvPr/>
        </p:nvPicPr>
        <p:blipFill rotWithShape="1">
          <a:blip r:embed="rId6">
            <a:alphaModFix/>
          </a:blip>
          <a:srcRect b="0" l="0" r="0" t="0"/>
          <a:stretch/>
        </p:blipFill>
        <p:spPr>
          <a:xfrm>
            <a:off x="1923611" y="-21929"/>
            <a:ext cx="2356676" cy="4598077"/>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500"/>
                                        <p:tgtEl>
                                          <p:spTgt spid="10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xEl>
                                              <p:pRg end="0" st="0"/>
                                            </p:txEl>
                                          </p:spTgt>
                                        </p:tgtEl>
                                        <p:attrNameLst>
                                          <p:attrName>style.visibility</p:attrName>
                                        </p:attrNameLst>
                                      </p:cBhvr>
                                      <p:to>
                                        <p:strVal val="visible"/>
                                      </p:to>
                                    </p:set>
                                    <p:animEffect filter="fade" transition="in">
                                      <p:cBhvr>
                                        <p:cTn dur="500"/>
                                        <p:tgtEl>
                                          <p:spTgt spid="10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xEl>
                                              <p:pRg end="1" st="1"/>
                                            </p:txEl>
                                          </p:spTgt>
                                        </p:tgtEl>
                                        <p:attrNameLst>
                                          <p:attrName>style.visibility</p:attrName>
                                        </p:attrNameLst>
                                      </p:cBhvr>
                                      <p:to>
                                        <p:strVal val="visible"/>
                                      </p:to>
                                    </p:set>
                                    <p:animEffect filter="fade" transition="in">
                                      <p:cBhvr>
                                        <p:cTn dur="500"/>
                                        <p:tgtEl>
                                          <p:spTgt spid="10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61">
                                            <p:txEl>
                                              <p:pRg end="0" st="0"/>
                                            </p:txEl>
                                          </p:spTgt>
                                        </p:tgtEl>
                                      </p:cBhvr>
                                    </p:animEffect>
                                    <p:set>
                                      <p:cBhvr>
                                        <p:cTn dur="1" fill="hold">
                                          <p:stCondLst>
                                            <p:cond delay="500"/>
                                          </p:stCondLst>
                                        </p:cTn>
                                        <p:tgtEl>
                                          <p:spTgt spid="1061">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61">
                                            <p:txEl>
                                              <p:pRg end="1" st="1"/>
                                            </p:txEl>
                                          </p:spTgt>
                                        </p:tgtEl>
                                      </p:cBhvr>
                                    </p:animEffect>
                                    <p:set>
                                      <p:cBhvr>
                                        <p:cTn dur="1" fill="hold">
                                          <p:stCondLst>
                                            <p:cond delay="500"/>
                                          </p:stCondLst>
                                        </p:cTn>
                                        <p:tgtEl>
                                          <p:spTgt spid="1061">
                                            <p:txEl>
                                              <p:pRg end="1" st="1"/>
                                            </p:txEl>
                                          </p:spTgt>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059"/>
                                        </p:tgtEl>
                                      </p:cBhvr>
                                    </p:animEffect>
                                    <p:set>
                                      <p:cBhvr>
                                        <p:cTn dur="1" fill="hold">
                                          <p:stCondLst>
                                            <p:cond delay="500"/>
                                          </p:stCondLst>
                                        </p:cTn>
                                        <p:tgtEl>
                                          <p:spTgt spid="105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500"/>
                                        <p:tgtEl>
                                          <p:spTgt spid="10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500"/>
                                        <p:tgtEl>
                                          <p:spTgt spid="1062"/>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250"/>
                                        <p:tgtEl>
                                          <p:spTgt spid="1062"/>
                                        </p:tgtEl>
                                      </p:cBhvr>
                                    </p:animEffect>
                                    <p:set>
                                      <p:cBhvr>
                                        <p:cTn dur="1" fill="hold">
                                          <p:stCondLst>
                                            <p:cond delay="250"/>
                                          </p:stCondLst>
                                        </p:cTn>
                                        <p:tgtEl>
                                          <p:spTgt spid="1062"/>
                                        </p:tgtEl>
                                        <p:attrNameLst>
                                          <p:attrName>style.visibility</p:attrName>
                                        </p:attrNameLst>
                                      </p:cBhvr>
                                      <p:to>
                                        <p:strVal val="hidden"/>
                                      </p:to>
                                    </p:set>
                                  </p:childTnLst>
                                </p:cTn>
                              </p:par>
                            </p:childTnLst>
                          </p:cTn>
                        </p:par>
                        <p:par>
                          <p:cTn fill="hold">
                            <p:stCondLst>
                              <p:cond delay="750"/>
                            </p:stCondLst>
                            <p:childTnLst>
                              <p:par>
                                <p:cTn fill="hold" nodeType="afterEffect" presetClass="exit" presetID="10" presetSubtype="0">
                                  <p:stCondLst>
                                    <p:cond delay="0"/>
                                  </p:stCondLst>
                                  <p:childTnLst>
                                    <p:animEffect filter="fade" transition="out">
                                      <p:cBhvr>
                                        <p:cTn dur="500"/>
                                        <p:tgtEl>
                                          <p:spTgt spid="1060"/>
                                        </p:tgtEl>
                                      </p:cBhvr>
                                    </p:animEffect>
                                    <p:set>
                                      <p:cBhvr>
                                        <p:cTn dur="1" fill="hold">
                                          <p:stCondLst>
                                            <p:cond delay="500"/>
                                          </p:stCondLst>
                                        </p:cTn>
                                        <p:tgtEl>
                                          <p:spTgt spid="10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500"/>
                                        <p:tgtEl>
                                          <p:spTgt spid="10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9"/>
          <p:cNvSpPr txBox="1"/>
          <p:nvPr>
            <p:ph idx="4" type="title"/>
          </p:nvPr>
        </p:nvSpPr>
        <p:spPr>
          <a:xfrm>
            <a:off x="1204084" y="2368650"/>
            <a:ext cx="1815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b="1" lang="en">
                <a:latin typeface="Raleway"/>
                <a:ea typeface="Raleway"/>
                <a:cs typeface="Raleway"/>
                <a:sym typeface="Raleway"/>
              </a:rPr>
              <a:t>ΙΔΕΑ</a:t>
            </a:r>
            <a:endParaRPr b="1">
              <a:latin typeface="Raleway"/>
              <a:ea typeface="Raleway"/>
              <a:cs typeface="Raleway"/>
              <a:sym typeface="Raleway"/>
            </a:endParaRPr>
          </a:p>
        </p:txBody>
      </p:sp>
      <p:sp>
        <p:nvSpPr>
          <p:cNvPr id="1069" name="Google Shape;1069;p19"/>
          <p:cNvSpPr txBox="1"/>
          <p:nvPr>
            <p:ph idx="1" type="subTitle"/>
          </p:nvPr>
        </p:nvSpPr>
        <p:spPr>
          <a:xfrm>
            <a:off x="1204084" y="2878975"/>
            <a:ext cx="1815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hlink"/>
              </a:buClr>
              <a:buSzPts val="1100"/>
              <a:buFont typeface="Arial"/>
              <a:buNone/>
            </a:pPr>
            <a:r>
              <a:rPr lang="en"/>
              <a:t>Έχουμε την ιδέα</a:t>
            </a:r>
            <a:endParaRPr/>
          </a:p>
        </p:txBody>
      </p:sp>
      <p:sp>
        <p:nvSpPr>
          <p:cNvPr id="1070" name="Google Shape;1070;p19"/>
          <p:cNvSpPr txBox="1"/>
          <p:nvPr>
            <p:ph idx="5" type="title"/>
          </p:nvPr>
        </p:nvSpPr>
        <p:spPr>
          <a:xfrm>
            <a:off x="3658409" y="2368650"/>
            <a:ext cx="1815900" cy="524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b="1" lang="en"/>
              <a:t>ΈΡΕΥΝΑ</a:t>
            </a:r>
            <a:endParaRPr b="1"/>
          </a:p>
        </p:txBody>
      </p:sp>
      <p:sp>
        <p:nvSpPr>
          <p:cNvPr id="1071" name="Google Shape;1071;p19"/>
          <p:cNvSpPr txBox="1"/>
          <p:nvPr>
            <p:ph idx="6" type="subTitle"/>
          </p:nvPr>
        </p:nvSpPr>
        <p:spPr>
          <a:xfrm>
            <a:off x="3204000" y="2926650"/>
            <a:ext cx="2568900" cy="48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hlink"/>
              </a:buClr>
              <a:buSzPts val="1100"/>
              <a:buFont typeface="Arial"/>
              <a:buNone/>
            </a:pPr>
            <a:r>
              <a:rPr lang="en"/>
              <a:t>Βρήκαμε πληθώρα ερευνών που υποστηρίζουν την ιδέα μας</a:t>
            </a:r>
            <a:endParaRPr/>
          </a:p>
        </p:txBody>
      </p:sp>
      <p:sp>
        <p:nvSpPr>
          <p:cNvPr id="1072" name="Google Shape;1072;p19"/>
          <p:cNvSpPr txBox="1"/>
          <p:nvPr>
            <p:ph idx="7" type="title"/>
          </p:nvPr>
        </p:nvSpPr>
        <p:spPr>
          <a:xfrm>
            <a:off x="6112725" y="2307900"/>
            <a:ext cx="2234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b="1" lang="en"/>
              <a:t>ΥΛΟΠΟΙΗΣΗ</a:t>
            </a:r>
            <a:endParaRPr b="1"/>
          </a:p>
        </p:txBody>
      </p:sp>
      <p:sp>
        <p:nvSpPr>
          <p:cNvPr id="1073" name="Google Shape;1073;p19"/>
          <p:cNvSpPr txBox="1"/>
          <p:nvPr>
            <p:ph idx="8" type="subTitle"/>
          </p:nvPr>
        </p:nvSpPr>
        <p:spPr>
          <a:xfrm>
            <a:off x="6242237" y="2897925"/>
            <a:ext cx="18288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Και τώρα μας μένει η υλοποίηση!</a:t>
            </a:r>
            <a:endParaRPr/>
          </a:p>
        </p:txBody>
      </p:sp>
      <p:sp>
        <p:nvSpPr>
          <p:cNvPr id="1074" name="Google Shape;1074;p19"/>
          <p:cNvSpPr txBox="1"/>
          <p:nvPr>
            <p:ph idx="9"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Συνοψίζοντας…</a:t>
            </a:r>
            <a:endParaRPr/>
          </a:p>
        </p:txBody>
      </p:sp>
      <p:grpSp>
        <p:nvGrpSpPr>
          <p:cNvPr id="1075" name="Google Shape;1075;p19"/>
          <p:cNvGrpSpPr/>
          <p:nvPr/>
        </p:nvGrpSpPr>
        <p:grpSpPr>
          <a:xfrm>
            <a:off x="6810925" y="1770974"/>
            <a:ext cx="691401" cy="572706"/>
            <a:chOff x="2524476" y="2324614"/>
            <a:chExt cx="266456" cy="236763"/>
          </a:xfrm>
        </p:grpSpPr>
        <p:sp>
          <p:nvSpPr>
            <p:cNvPr id="1076" name="Google Shape;1076;p19"/>
            <p:cNvSpPr/>
            <p:nvPr/>
          </p:nvSpPr>
          <p:spPr>
            <a:xfrm>
              <a:off x="2524476" y="2324614"/>
              <a:ext cx="266456" cy="236763"/>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9"/>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8" name="Google Shape;1078;p19"/>
          <p:cNvSpPr/>
          <p:nvPr/>
        </p:nvSpPr>
        <p:spPr>
          <a:xfrm>
            <a:off x="1957276" y="1747497"/>
            <a:ext cx="401700" cy="401700"/>
          </a:xfrm>
          <a:prstGeom prst="ellipse">
            <a:avLst/>
          </a:prstGeom>
          <a:solidFill>
            <a:srgbClr val="718AC6">
              <a:alpha val="3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9"/>
          <p:cNvSpPr/>
          <p:nvPr/>
        </p:nvSpPr>
        <p:spPr>
          <a:xfrm>
            <a:off x="4363792" y="1766960"/>
            <a:ext cx="401700" cy="401700"/>
          </a:xfrm>
          <a:prstGeom prst="ellipse">
            <a:avLst/>
          </a:prstGeom>
          <a:solidFill>
            <a:srgbClr val="718AC6">
              <a:alpha val="3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9"/>
          <p:cNvSpPr/>
          <p:nvPr/>
        </p:nvSpPr>
        <p:spPr>
          <a:xfrm>
            <a:off x="6955776" y="1747497"/>
            <a:ext cx="401700" cy="401700"/>
          </a:xfrm>
          <a:prstGeom prst="ellipse">
            <a:avLst/>
          </a:prstGeom>
          <a:solidFill>
            <a:srgbClr val="718AC6">
              <a:alpha val="3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1" name="Google Shape;1081;p19"/>
          <p:cNvGrpSpPr/>
          <p:nvPr/>
        </p:nvGrpSpPr>
        <p:grpSpPr>
          <a:xfrm>
            <a:off x="1865981" y="633232"/>
            <a:ext cx="772605" cy="196301"/>
            <a:chOff x="2641350" y="846250"/>
            <a:chExt cx="413600" cy="105075"/>
          </a:xfrm>
        </p:grpSpPr>
        <p:sp>
          <p:nvSpPr>
            <p:cNvPr id="1082" name="Google Shape;1082;p19"/>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9"/>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9"/>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9"/>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6" name="Google Shape;1086;p19"/>
          <p:cNvGrpSpPr/>
          <p:nvPr/>
        </p:nvGrpSpPr>
        <p:grpSpPr>
          <a:xfrm>
            <a:off x="1725726" y="1783856"/>
            <a:ext cx="772603" cy="658498"/>
            <a:chOff x="-45998575" y="2702625"/>
            <a:chExt cx="229225" cy="298625"/>
          </a:xfrm>
        </p:grpSpPr>
        <p:sp>
          <p:nvSpPr>
            <p:cNvPr id="1087" name="Google Shape;1087;p19"/>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9"/>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9"/>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9"/>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9"/>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9"/>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9"/>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4" name="Google Shape;1094;p19"/>
          <p:cNvGrpSpPr/>
          <p:nvPr/>
        </p:nvGrpSpPr>
        <p:grpSpPr>
          <a:xfrm>
            <a:off x="4176093" y="1798727"/>
            <a:ext cx="624710" cy="572689"/>
            <a:chOff x="-47529700" y="2342000"/>
            <a:chExt cx="302450" cy="299900"/>
          </a:xfrm>
        </p:grpSpPr>
        <p:sp>
          <p:nvSpPr>
            <p:cNvPr id="1095" name="Google Shape;1095;p19"/>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9"/>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7" name="Google Shape;1097;p19"/>
          <p:cNvGrpSpPr/>
          <p:nvPr/>
        </p:nvGrpSpPr>
        <p:grpSpPr>
          <a:xfrm>
            <a:off x="6896857" y="3509964"/>
            <a:ext cx="513417" cy="481821"/>
            <a:chOff x="892750" y="4993750"/>
            <a:chExt cx="483125" cy="483125"/>
          </a:xfrm>
        </p:grpSpPr>
        <p:sp>
          <p:nvSpPr>
            <p:cNvPr id="1098" name="Google Shape;1098;p19"/>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99" name="Google Shape;1099;p19"/>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00" name="Google Shape;1100;p19"/>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101" name="Google Shape;1101;p19"/>
          <p:cNvGrpSpPr/>
          <p:nvPr/>
        </p:nvGrpSpPr>
        <p:grpSpPr>
          <a:xfrm>
            <a:off x="1868040" y="3513738"/>
            <a:ext cx="513417" cy="484816"/>
            <a:chOff x="1487200" y="4993750"/>
            <a:chExt cx="483125" cy="483125"/>
          </a:xfrm>
        </p:grpSpPr>
        <p:sp>
          <p:nvSpPr>
            <p:cNvPr id="1102" name="Google Shape;1102;p19"/>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03" name="Google Shape;1103;p19"/>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104" name="Google Shape;1104;p19"/>
          <p:cNvGrpSpPr/>
          <p:nvPr/>
        </p:nvGrpSpPr>
        <p:grpSpPr>
          <a:xfrm>
            <a:off x="4231739" y="3513738"/>
            <a:ext cx="513417" cy="484816"/>
            <a:chOff x="1487200" y="4993750"/>
            <a:chExt cx="483125" cy="483125"/>
          </a:xfrm>
        </p:grpSpPr>
        <p:sp>
          <p:nvSpPr>
            <p:cNvPr id="1105" name="Google Shape;1105;p19"/>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06" name="Google Shape;1106;p19"/>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6" name="Shape 316"/>
        <p:cNvGrpSpPr/>
        <p:nvPr/>
      </p:nvGrpSpPr>
      <p:grpSpPr>
        <a:xfrm>
          <a:off x="0" y="0"/>
          <a:ext cx="0" cy="0"/>
          <a:chOff x="0" y="0"/>
          <a:chExt cx="0" cy="0"/>
        </a:xfrm>
      </p:grpSpPr>
      <p:sp>
        <p:nvSpPr>
          <p:cNvPr id="317" name="Google Shape;317;p2"/>
          <p:cNvSpPr txBox="1"/>
          <p:nvPr>
            <p:ph type="ctrTitle"/>
          </p:nvPr>
        </p:nvSpPr>
        <p:spPr>
          <a:xfrm>
            <a:off x="3197875" y="1122650"/>
            <a:ext cx="5163300" cy="187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b="1" lang="en" sz="2200">
                <a:solidFill>
                  <a:schemeClr val="accent3"/>
                </a:solidFill>
                <a:latin typeface="Arial"/>
                <a:ea typeface="Arial"/>
                <a:cs typeface="Arial"/>
                <a:sym typeface="Arial"/>
              </a:rPr>
              <a:t>Χρήση υβριδικών μοντέλων </a:t>
            </a:r>
            <a:r>
              <a:rPr b="1" lang="en" sz="2200" u="sng">
                <a:solidFill>
                  <a:schemeClr val="accent3"/>
                </a:solidFill>
                <a:latin typeface="Arial"/>
                <a:ea typeface="Arial"/>
                <a:cs typeface="Arial"/>
                <a:sym typeface="Arial"/>
              </a:rPr>
              <a:t>τεχνητής νοημοσύνης</a:t>
            </a:r>
            <a:r>
              <a:rPr b="1" lang="en" sz="2200">
                <a:solidFill>
                  <a:schemeClr val="accent3"/>
                </a:solidFill>
                <a:latin typeface="Arial"/>
                <a:ea typeface="Arial"/>
                <a:cs typeface="Arial"/>
                <a:sym typeface="Arial"/>
              </a:rPr>
              <a:t> σε συνδυασμό με </a:t>
            </a:r>
            <a:r>
              <a:rPr b="1" lang="en" sz="2200" u="sng">
                <a:solidFill>
                  <a:schemeClr val="accent3"/>
                </a:solidFill>
                <a:latin typeface="Arial"/>
                <a:ea typeface="Arial"/>
                <a:cs typeface="Arial"/>
                <a:sym typeface="Arial"/>
              </a:rPr>
              <a:t>τεχνολογίες μηχανικής μάθησης</a:t>
            </a:r>
            <a:r>
              <a:rPr b="1" lang="en" sz="2200">
                <a:solidFill>
                  <a:schemeClr val="accent3"/>
                </a:solidFill>
                <a:latin typeface="Arial"/>
                <a:ea typeface="Arial"/>
                <a:cs typeface="Arial"/>
                <a:sym typeface="Arial"/>
              </a:rPr>
              <a:t> και </a:t>
            </a:r>
            <a:r>
              <a:rPr b="1" lang="en" sz="2200" u="sng">
                <a:solidFill>
                  <a:schemeClr val="accent3"/>
                </a:solidFill>
                <a:latin typeface="Arial"/>
                <a:ea typeface="Arial"/>
                <a:cs typeface="Arial"/>
                <a:sym typeface="Arial"/>
              </a:rPr>
              <a:t>big data</a:t>
            </a:r>
            <a:r>
              <a:rPr b="1" lang="en" sz="2200">
                <a:solidFill>
                  <a:schemeClr val="accent3"/>
                </a:solidFill>
                <a:latin typeface="Arial"/>
                <a:ea typeface="Arial"/>
                <a:cs typeface="Arial"/>
                <a:sym typeface="Arial"/>
              </a:rPr>
              <a:t> για την πρόβλεψη και αντιμετώπιση δασικών πυρκαγιών.</a:t>
            </a:r>
            <a:endParaRPr sz="5700">
              <a:solidFill>
                <a:schemeClr val="accent3"/>
              </a:solidFill>
            </a:endParaRPr>
          </a:p>
        </p:txBody>
      </p:sp>
      <p:sp>
        <p:nvSpPr>
          <p:cNvPr id="318" name="Google Shape;318;p2"/>
          <p:cNvSpPr txBox="1"/>
          <p:nvPr>
            <p:ph idx="1" type="subTitle"/>
          </p:nvPr>
        </p:nvSpPr>
        <p:spPr>
          <a:xfrm>
            <a:off x="3623650" y="3211450"/>
            <a:ext cx="1955400" cy="59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4000">
                <a:solidFill>
                  <a:schemeClr val="hlink"/>
                </a:solidFill>
                <a:latin typeface="Roboto"/>
                <a:ea typeface="Roboto"/>
                <a:cs typeface="Roboto"/>
                <a:sym typeface="Roboto"/>
              </a:rPr>
              <a:t>Firetell</a:t>
            </a:r>
            <a:endParaRPr sz="4000">
              <a:solidFill>
                <a:schemeClr val="hlink"/>
              </a:solidFill>
              <a:latin typeface="Roboto"/>
              <a:ea typeface="Roboto"/>
              <a:cs typeface="Roboto"/>
              <a:sym typeface="Roboto"/>
            </a:endParaRPr>
          </a:p>
          <a:p>
            <a:pPr indent="0" lvl="0" marL="0" rtl="0" algn="l">
              <a:lnSpc>
                <a:spcPct val="115000"/>
              </a:lnSpc>
              <a:spcBef>
                <a:spcPts val="0"/>
              </a:spcBef>
              <a:spcAft>
                <a:spcPts val="0"/>
              </a:spcAft>
              <a:buClr>
                <a:schemeClr val="hlink"/>
              </a:buClr>
              <a:buSzPts val="1100"/>
              <a:buFont typeface="Arial"/>
              <a:buNone/>
            </a:pPr>
            <a:r>
              <a:t/>
            </a:r>
            <a:endParaRPr b="0" sz="1000">
              <a:solidFill>
                <a:schemeClr val="hlink"/>
              </a:solidFill>
              <a:latin typeface="Raleway SemiBold"/>
              <a:ea typeface="Raleway SemiBold"/>
              <a:cs typeface="Raleway SemiBold"/>
              <a:sym typeface="Raleway SemiBold"/>
            </a:endParaRPr>
          </a:p>
        </p:txBody>
      </p:sp>
      <p:sp>
        <p:nvSpPr>
          <p:cNvPr id="319" name="Google Shape;319;p2"/>
          <p:cNvSpPr/>
          <p:nvPr/>
        </p:nvSpPr>
        <p:spPr>
          <a:xfrm>
            <a:off x="2086350" y="823325"/>
            <a:ext cx="1270200" cy="1270200"/>
          </a:xfrm>
          <a:prstGeom prst="ellipse">
            <a:avLst/>
          </a:prstGeom>
          <a:solidFill>
            <a:srgbClr val="6E79E4">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p2"/>
          <p:cNvGrpSpPr/>
          <p:nvPr/>
        </p:nvGrpSpPr>
        <p:grpSpPr>
          <a:xfrm>
            <a:off x="-717279" y="1417515"/>
            <a:ext cx="3692970" cy="3912200"/>
            <a:chOff x="411650" y="2156650"/>
            <a:chExt cx="2413075" cy="2556325"/>
          </a:xfrm>
        </p:grpSpPr>
        <p:sp>
          <p:nvSpPr>
            <p:cNvPr id="321" name="Google Shape;321;p2"/>
            <p:cNvSpPr/>
            <p:nvPr/>
          </p:nvSpPr>
          <p:spPr>
            <a:xfrm>
              <a:off x="1503675" y="2736975"/>
              <a:ext cx="253225" cy="253225"/>
            </a:xfrm>
            <a:custGeom>
              <a:rect b="b" l="l" r="r" t="t"/>
              <a:pathLst>
                <a:path extrusionOk="0" h="10129" w="10129">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
            <p:cNvSpPr/>
            <p:nvPr/>
          </p:nvSpPr>
          <p:spPr>
            <a:xfrm>
              <a:off x="1984225" y="2412200"/>
              <a:ext cx="123325" cy="123350"/>
            </a:xfrm>
            <a:custGeom>
              <a:rect b="b" l="l" r="r" t="t"/>
              <a:pathLst>
                <a:path extrusionOk="0" h="4934" w="4933">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
            <p:cNvSpPr/>
            <p:nvPr/>
          </p:nvSpPr>
          <p:spPr>
            <a:xfrm>
              <a:off x="2395250" y="2199600"/>
              <a:ext cx="123825" cy="123825"/>
            </a:xfrm>
            <a:custGeom>
              <a:rect b="b" l="l" r="r" t="t"/>
              <a:pathLst>
                <a:path extrusionOk="0" h="4953" w="4953">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
            <p:cNvSpPr/>
            <p:nvPr/>
          </p:nvSpPr>
          <p:spPr>
            <a:xfrm>
              <a:off x="2580975" y="3149000"/>
              <a:ext cx="109625" cy="109650"/>
            </a:xfrm>
            <a:custGeom>
              <a:rect b="b" l="l" r="r" t="t"/>
              <a:pathLst>
                <a:path extrusionOk="0" h="4386" w="4385">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
            <p:cNvSpPr/>
            <p:nvPr/>
          </p:nvSpPr>
          <p:spPr>
            <a:xfrm>
              <a:off x="2544425" y="3129725"/>
              <a:ext cx="115725" cy="121300"/>
            </a:xfrm>
            <a:custGeom>
              <a:rect b="b" l="l" r="r" t="t"/>
              <a:pathLst>
                <a:path extrusionOk="0" h="4852" w="4629">
                  <a:moveTo>
                    <a:pt x="163" y="1"/>
                  </a:moveTo>
                  <a:cubicBezTo>
                    <a:pt x="163" y="1"/>
                    <a:pt x="1" y="2660"/>
                    <a:pt x="143" y="2944"/>
                  </a:cubicBezTo>
                  <a:cubicBezTo>
                    <a:pt x="285" y="3228"/>
                    <a:pt x="4121" y="4852"/>
                    <a:pt x="4121" y="4852"/>
                  </a:cubicBezTo>
                  <a:lnTo>
                    <a:pt x="4629" y="1624"/>
                  </a:lnTo>
                  <a:lnTo>
                    <a:pt x="163" y="1"/>
                  </a:ln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
            <p:cNvSpPr/>
            <p:nvPr/>
          </p:nvSpPr>
          <p:spPr>
            <a:xfrm>
              <a:off x="2480500" y="2812575"/>
              <a:ext cx="67500" cy="114200"/>
            </a:xfrm>
            <a:custGeom>
              <a:rect b="b" l="l" r="r" t="t"/>
              <a:pathLst>
                <a:path extrusionOk="0" h="4568" w="2700">
                  <a:moveTo>
                    <a:pt x="569" y="1"/>
                  </a:moveTo>
                  <a:lnTo>
                    <a:pt x="0" y="4568"/>
                  </a:lnTo>
                  <a:lnTo>
                    <a:pt x="2700" y="2721"/>
                  </a:lnTo>
                  <a:lnTo>
                    <a:pt x="569" y="1"/>
                  </a:ln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
            <p:cNvSpPr/>
            <p:nvPr/>
          </p:nvSpPr>
          <p:spPr>
            <a:xfrm>
              <a:off x="2403350" y="2218375"/>
              <a:ext cx="143650" cy="198925"/>
            </a:xfrm>
            <a:custGeom>
              <a:rect b="b" l="l" r="r" t="t"/>
              <a:pathLst>
                <a:path extrusionOk="0" h="7957" w="5746">
                  <a:moveTo>
                    <a:pt x="3614" y="0"/>
                  </a:moveTo>
                  <a:lnTo>
                    <a:pt x="1" y="1401"/>
                  </a:lnTo>
                  <a:lnTo>
                    <a:pt x="3391" y="7957"/>
                  </a:lnTo>
                  <a:lnTo>
                    <a:pt x="5745" y="6942"/>
                  </a:lnTo>
                  <a:lnTo>
                    <a:pt x="3614" y="0"/>
                  </a:ln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
            <p:cNvSpPr/>
            <p:nvPr/>
          </p:nvSpPr>
          <p:spPr>
            <a:xfrm>
              <a:off x="1996900" y="2436050"/>
              <a:ext cx="212125" cy="222300"/>
            </a:xfrm>
            <a:custGeom>
              <a:rect b="b" l="l" r="r" t="t"/>
              <a:pathLst>
                <a:path extrusionOk="0" h="8892" w="8485">
                  <a:moveTo>
                    <a:pt x="3025" y="1"/>
                  </a:moveTo>
                  <a:lnTo>
                    <a:pt x="1" y="2071"/>
                  </a:lnTo>
                  <a:lnTo>
                    <a:pt x="5785" y="8891"/>
                  </a:lnTo>
                  <a:lnTo>
                    <a:pt x="8485" y="6760"/>
                  </a:lnTo>
                  <a:lnTo>
                    <a:pt x="3025" y="1"/>
                  </a:ln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
            <p:cNvSpPr/>
            <p:nvPr/>
          </p:nvSpPr>
          <p:spPr>
            <a:xfrm>
              <a:off x="1012475" y="3482900"/>
              <a:ext cx="399875" cy="387200"/>
            </a:xfrm>
            <a:custGeom>
              <a:rect b="b" l="l" r="r" t="t"/>
              <a:pathLst>
                <a:path extrusionOk="0" h="15488" w="15995">
                  <a:moveTo>
                    <a:pt x="2091" y="1"/>
                  </a:moveTo>
                  <a:lnTo>
                    <a:pt x="0" y="3147"/>
                  </a:lnTo>
                  <a:lnTo>
                    <a:pt x="15447" y="15488"/>
                  </a:lnTo>
                  <a:lnTo>
                    <a:pt x="15995" y="15163"/>
                  </a:lnTo>
                  <a:lnTo>
                    <a:pt x="2091" y="1"/>
                  </a:ln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
            <p:cNvSpPr/>
            <p:nvPr/>
          </p:nvSpPr>
          <p:spPr>
            <a:xfrm>
              <a:off x="1875125" y="2834400"/>
              <a:ext cx="613000" cy="789675"/>
            </a:xfrm>
            <a:custGeom>
              <a:rect b="b" l="l" r="r" t="t"/>
              <a:pathLst>
                <a:path extrusionOk="0" h="31587" w="2452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
            <p:cNvSpPr/>
            <p:nvPr/>
          </p:nvSpPr>
          <p:spPr>
            <a:xfrm>
              <a:off x="2149650" y="3482900"/>
              <a:ext cx="165450" cy="139575"/>
            </a:xfrm>
            <a:custGeom>
              <a:rect b="b" l="l" r="r" t="t"/>
              <a:pathLst>
                <a:path extrusionOk="0" h="5583" w="6618">
                  <a:moveTo>
                    <a:pt x="6374" y="1"/>
                  </a:moveTo>
                  <a:lnTo>
                    <a:pt x="0" y="5583"/>
                  </a:lnTo>
                  <a:cubicBezTo>
                    <a:pt x="1137" y="5177"/>
                    <a:pt x="5521" y="1787"/>
                    <a:pt x="6617" y="914"/>
                  </a:cubicBezTo>
                  <a:lnTo>
                    <a:pt x="63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
            <p:cNvSpPr/>
            <p:nvPr/>
          </p:nvSpPr>
          <p:spPr>
            <a:xfrm>
              <a:off x="2085200" y="2710575"/>
              <a:ext cx="78175" cy="234475"/>
            </a:xfrm>
            <a:custGeom>
              <a:rect b="b" l="l" r="r" t="t"/>
              <a:pathLst>
                <a:path extrusionOk="0" h="9379" w="3127">
                  <a:moveTo>
                    <a:pt x="1056" y="1"/>
                  </a:moveTo>
                  <a:lnTo>
                    <a:pt x="0" y="9378"/>
                  </a:lnTo>
                  <a:lnTo>
                    <a:pt x="3126" y="7917"/>
                  </a:lnTo>
                  <a:lnTo>
                    <a:pt x="1056" y="1"/>
                  </a:ln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
            <p:cNvSpPr/>
            <p:nvPr/>
          </p:nvSpPr>
          <p:spPr>
            <a:xfrm>
              <a:off x="2274225" y="3170325"/>
              <a:ext cx="378825" cy="364075"/>
            </a:xfrm>
            <a:custGeom>
              <a:rect b="b" l="l" r="r" t="t"/>
              <a:pathLst>
                <a:path extrusionOk="0" h="14563" w="15153">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
            <p:cNvSpPr/>
            <p:nvPr/>
          </p:nvSpPr>
          <p:spPr>
            <a:xfrm>
              <a:off x="2448525" y="2879050"/>
              <a:ext cx="225825" cy="307025"/>
            </a:xfrm>
            <a:custGeom>
              <a:rect b="b" l="l" r="r" t="t"/>
              <a:pathLst>
                <a:path extrusionOk="0" h="12281" w="9033">
                  <a:moveTo>
                    <a:pt x="4364" y="1"/>
                  </a:moveTo>
                  <a:lnTo>
                    <a:pt x="0" y="610"/>
                  </a:lnTo>
                  <a:lnTo>
                    <a:pt x="3735" y="10718"/>
                  </a:lnTo>
                  <a:lnTo>
                    <a:pt x="7511" y="12281"/>
                  </a:lnTo>
                  <a:lnTo>
                    <a:pt x="9033" y="11266"/>
                  </a:lnTo>
                  <a:lnTo>
                    <a:pt x="4364" y="1"/>
                  </a:ln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
            <p:cNvSpPr/>
            <p:nvPr/>
          </p:nvSpPr>
          <p:spPr>
            <a:xfrm>
              <a:off x="2569800" y="2920150"/>
              <a:ext cx="104550" cy="250200"/>
            </a:xfrm>
            <a:custGeom>
              <a:rect b="b" l="l" r="r" t="t"/>
              <a:pathLst>
                <a:path extrusionOk="0" h="10008" w="4182">
                  <a:moveTo>
                    <a:pt x="1" y="1"/>
                  </a:moveTo>
                  <a:lnTo>
                    <a:pt x="3614" y="10007"/>
                  </a:lnTo>
                  <a:lnTo>
                    <a:pt x="4182" y="9622"/>
                  </a:lnTo>
                  <a:lnTo>
                    <a:pt x="18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
            <p:cNvSpPr/>
            <p:nvPr/>
          </p:nvSpPr>
          <p:spPr>
            <a:xfrm>
              <a:off x="2409950" y="2812575"/>
              <a:ext cx="168000" cy="168000"/>
            </a:xfrm>
            <a:custGeom>
              <a:rect b="b" l="l" r="r" t="t"/>
              <a:pathLst>
                <a:path extrusionOk="0" h="6720" w="672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
            <p:cNvSpPr/>
            <p:nvPr/>
          </p:nvSpPr>
          <p:spPr>
            <a:xfrm>
              <a:off x="2491150" y="2812575"/>
              <a:ext cx="86800" cy="122325"/>
            </a:xfrm>
            <a:custGeom>
              <a:rect b="b" l="l" r="r" t="t"/>
              <a:pathLst>
                <a:path extrusionOk="0" h="4893" w="3472">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a:off x="2468825" y="3032800"/>
              <a:ext cx="112175" cy="124875"/>
            </a:xfrm>
            <a:custGeom>
              <a:rect b="b" l="l" r="r" t="t"/>
              <a:pathLst>
                <a:path extrusionOk="0" h="4995" w="4487">
                  <a:moveTo>
                    <a:pt x="995" y="1"/>
                  </a:moveTo>
                  <a:lnTo>
                    <a:pt x="0" y="2031"/>
                  </a:lnTo>
                  <a:lnTo>
                    <a:pt x="3471" y="4994"/>
                  </a:lnTo>
                  <a:lnTo>
                    <a:pt x="4486" y="2254"/>
                  </a:lnTo>
                  <a:lnTo>
                    <a:pt x="995" y="1"/>
                  </a:ln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
            <p:cNvSpPr/>
            <p:nvPr/>
          </p:nvSpPr>
          <p:spPr>
            <a:xfrm>
              <a:off x="2241375" y="3068325"/>
              <a:ext cx="320675" cy="284350"/>
            </a:xfrm>
            <a:custGeom>
              <a:rect b="b" l="l" r="r" t="t"/>
              <a:pathLst>
                <a:path extrusionOk="0" h="11374" w="12827">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
            <p:cNvSpPr/>
            <p:nvPr/>
          </p:nvSpPr>
          <p:spPr>
            <a:xfrm>
              <a:off x="2127325" y="3042950"/>
              <a:ext cx="143625" cy="232950"/>
            </a:xfrm>
            <a:custGeom>
              <a:rect b="b" l="l" r="r" t="t"/>
              <a:pathLst>
                <a:path extrusionOk="0" h="9318" w="5745">
                  <a:moveTo>
                    <a:pt x="1624" y="1"/>
                  </a:moveTo>
                  <a:lnTo>
                    <a:pt x="0" y="1016"/>
                  </a:lnTo>
                  <a:lnTo>
                    <a:pt x="3512" y="9317"/>
                  </a:lnTo>
                  <a:lnTo>
                    <a:pt x="5744" y="8018"/>
                  </a:lnTo>
                  <a:lnTo>
                    <a:pt x="1624" y="1"/>
                  </a:ln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
            <p:cNvSpPr/>
            <p:nvPr/>
          </p:nvSpPr>
          <p:spPr>
            <a:xfrm>
              <a:off x="2457150" y="2908475"/>
              <a:ext cx="146675" cy="203000"/>
            </a:xfrm>
            <a:custGeom>
              <a:rect b="b" l="l" r="r" t="t"/>
              <a:pathLst>
                <a:path extrusionOk="0" h="8120" w="5867">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
            <p:cNvSpPr/>
            <p:nvPr/>
          </p:nvSpPr>
          <p:spPr>
            <a:xfrm>
              <a:off x="2103975" y="2658325"/>
              <a:ext cx="396850" cy="351675"/>
            </a:xfrm>
            <a:custGeom>
              <a:rect b="b" l="l" r="r" t="t"/>
              <a:pathLst>
                <a:path extrusionOk="0" h="14067" w="15874">
                  <a:moveTo>
                    <a:pt x="0" y="0"/>
                  </a:moveTo>
                  <a:lnTo>
                    <a:pt x="1502" y="10311"/>
                  </a:lnTo>
                  <a:lnTo>
                    <a:pt x="10961" y="14066"/>
                  </a:lnTo>
                  <a:lnTo>
                    <a:pt x="15873" y="9276"/>
                  </a:lnTo>
                  <a:lnTo>
                    <a:pt x="15589" y="566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
            <p:cNvSpPr/>
            <p:nvPr/>
          </p:nvSpPr>
          <p:spPr>
            <a:xfrm>
              <a:off x="2103975" y="2658325"/>
              <a:ext cx="396850" cy="231925"/>
            </a:xfrm>
            <a:custGeom>
              <a:rect b="b" l="l" r="r" t="t"/>
              <a:pathLst>
                <a:path extrusionOk="0" h="9277" w="15874">
                  <a:moveTo>
                    <a:pt x="0" y="0"/>
                  </a:moveTo>
                  <a:lnTo>
                    <a:pt x="305" y="2091"/>
                  </a:lnTo>
                  <a:lnTo>
                    <a:pt x="14594" y="6780"/>
                  </a:lnTo>
                  <a:lnTo>
                    <a:pt x="15873" y="9276"/>
                  </a:lnTo>
                  <a:lnTo>
                    <a:pt x="15589" y="5663"/>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
            <p:cNvSpPr/>
            <p:nvPr/>
          </p:nvSpPr>
          <p:spPr>
            <a:xfrm>
              <a:off x="2128325" y="2827800"/>
              <a:ext cx="303475" cy="182200"/>
            </a:xfrm>
            <a:custGeom>
              <a:rect b="b" l="l" r="r" t="t"/>
              <a:pathLst>
                <a:path extrusionOk="0" h="7288" w="12139">
                  <a:moveTo>
                    <a:pt x="1" y="1"/>
                  </a:moveTo>
                  <a:lnTo>
                    <a:pt x="528" y="3532"/>
                  </a:lnTo>
                  <a:lnTo>
                    <a:pt x="9987" y="7287"/>
                  </a:lnTo>
                  <a:lnTo>
                    <a:pt x="12139" y="5319"/>
                  </a:lnTo>
                  <a:lnTo>
                    <a:pt x="1" y="1"/>
                  </a:ln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
            <p:cNvSpPr/>
            <p:nvPr/>
          </p:nvSpPr>
          <p:spPr>
            <a:xfrm>
              <a:off x="1742675" y="2677100"/>
              <a:ext cx="369950" cy="586100"/>
            </a:xfrm>
            <a:custGeom>
              <a:rect b="b" l="l" r="r" t="t"/>
              <a:pathLst>
                <a:path extrusionOk="0" h="23444" w="14798">
                  <a:moveTo>
                    <a:pt x="14797" y="0"/>
                  </a:moveTo>
                  <a:lnTo>
                    <a:pt x="0" y="13803"/>
                  </a:lnTo>
                  <a:lnTo>
                    <a:pt x="3126" y="23444"/>
                  </a:lnTo>
                  <a:lnTo>
                    <a:pt x="7511" y="21922"/>
                  </a:lnTo>
                  <a:lnTo>
                    <a:pt x="14757" y="10250"/>
                  </a:lnTo>
                  <a:lnTo>
                    <a:pt x="1479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
            <p:cNvSpPr/>
            <p:nvPr/>
          </p:nvSpPr>
          <p:spPr>
            <a:xfrm>
              <a:off x="1803050" y="2812575"/>
              <a:ext cx="308550" cy="450625"/>
            </a:xfrm>
            <a:custGeom>
              <a:rect b="b" l="l" r="r" t="t"/>
              <a:pathLst>
                <a:path extrusionOk="0" h="18025" w="12342">
                  <a:moveTo>
                    <a:pt x="12342" y="1"/>
                  </a:moveTo>
                  <a:lnTo>
                    <a:pt x="1" y="15873"/>
                  </a:lnTo>
                  <a:lnTo>
                    <a:pt x="711" y="18025"/>
                  </a:lnTo>
                  <a:lnTo>
                    <a:pt x="5096" y="16503"/>
                  </a:lnTo>
                  <a:lnTo>
                    <a:pt x="12342" y="4831"/>
                  </a:lnTo>
                  <a:lnTo>
                    <a:pt x="12342" y="1"/>
                  </a:ln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
            <p:cNvSpPr/>
            <p:nvPr/>
          </p:nvSpPr>
          <p:spPr>
            <a:xfrm>
              <a:off x="1609225" y="2745100"/>
              <a:ext cx="220750" cy="260850"/>
            </a:xfrm>
            <a:custGeom>
              <a:rect b="b" l="l" r="r" t="t"/>
              <a:pathLst>
                <a:path extrusionOk="0" h="10434" w="8830">
                  <a:moveTo>
                    <a:pt x="2619" y="0"/>
                  </a:moveTo>
                  <a:lnTo>
                    <a:pt x="0" y="3552"/>
                  </a:lnTo>
                  <a:lnTo>
                    <a:pt x="8282" y="10433"/>
                  </a:lnTo>
                  <a:lnTo>
                    <a:pt x="8830" y="9804"/>
                  </a:lnTo>
                  <a:lnTo>
                    <a:pt x="2619" y="0"/>
                  </a:ln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
            <p:cNvSpPr/>
            <p:nvPr/>
          </p:nvSpPr>
          <p:spPr>
            <a:xfrm>
              <a:off x="411650" y="3545825"/>
              <a:ext cx="987000" cy="1167150"/>
            </a:xfrm>
            <a:custGeom>
              <a:rect b="b" l="l" r="r" t="t"/>
              <a:pathLst>
                <a:path extrusionOk="0" h="46686" w="39480">
                  <a:moveTo>
                    <a:pt x="23242" y="1"/>
                  </a:moveTo>
                  <a:lnTo>
                    <a:pt x="1" y="35176"/>
                  </a:lnTo>
                  <a:lnTo>
                    <a:pt x="31462" y="46685"/>
                  </a:lnTo>
                  <a:lnTo>
                    <a:pt x="39480" y="12971"/>
                  </a:lnTo>
                  <a:lnTo>
                    <a:pt x="2324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
            <p:cNvSpPr/>
            <p:nvPr/>
          </p:nvSpPr>
          <p:spPr>
            <a:xfrm>
              <a:off x="1038350" y="2851750"/>
              <a:ext cx="958575" cy="1010250"/>
            </a:xfrm>
            <a:custGeom>
              <a:rect b="b" l="l" r="r" t="t"/>
              <a:pathLst>
                <a:path extrusionOk="0" h="40410" w="38343">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
            <p:cNvSpPr/>
            <p:nvPr/>
          </p:nvSpPr>
          <p:spPr>
            <a:xfrm>
              <a:off x="1299175" y="3440950"/>
              <a:ext cx="697750" cy="400750"/>
            </a:xfrm>
            <a:custGeom>
              <a:rect b="b" l="l" r="r" t="t"/>
              <a:pathLst>
                <a:path extrusionOk="0" h="16030" w="2791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
            <p:cNvSpPr/>
            <p:nvPr/>
          </p:nvSpPr>
          <p:spPr>
            <a:xfrm>
              <a:off x="1187525" y="3150525"/>
              <a:ext cx="162425" cy="180675"/>
            </a:xfrm>
            <a:custGeom>
              <a:rect b="b" l="l" r="r" t="t"/>
              <a:pathLst>
                <a:path extrusionOk="0" h="7227" w="6497">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
            <p:cNvSpPr/>
            <p:nvPr/>
          </p:nvSpPr>
          <p:spPr>
            <a:xfrm>
              <a:off x="1821325" y="3009975"/>
              <a:ext cx="33000" cy="171025"/>
            </a:xfrm>
            <a:custGeom>
              <a:rect b="b" l="l" r="r" t="t"/>
              <a:pathLst>
                <a:path extrusionOk="0" h="6841" w="132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
            <p:cNvSpPr/>
            <p:nvPr/>
          </p:nvSpPr>
          <p:spPr>
            <a:xfrm>
              <a:off x="1442275" y="3649850"/>
              <a:ext cx="460775" cy="191850"/>
            </a:xfrm>
            <a:custGeom>
              <a:rect b="b" l="l" r="r" t="t"/>
              <a:pathLst>
                <a:path extrusionOk="0" h="7674" w="18431">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
            <p:cNvSpPr/>
            <p:nvPr/>
          </p:nvSpPr>
          <p:spPr>
            <a:xfrm>
              <a:off x="1130700" y="3093200"/>
              <a:ext cx="207050" cy="252225"/>
            </a:xfrm>
            <a:custGeom>
              <a:rect b="b" l="l" r="r" t="t"/>
              <a:pathLst>
                <a:path extrusionOk="0" h="10089" w="8282">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
            <p:cNvSpPr/>
            <p:nvPr/>
          </p:nvSpPr>
          <p:spPr>
            <a:xfrm>
              <a:off x="1674675" y="3399175"/>
              <a:ext cx="322250" cy="255225"/>
            </a:xfrm>
            <a:custGeom>
              <a:rect b="b" l="l" r="r" t="t"/>
              <a:pathLst>
                <a:path extrusionOk="0" h="10209" w="1289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
            <p:cNvSpPr/>
            <p:nvPr/>
          </p:nvSpPr>
          <p:spPr>
            <a:xfrm>
              <a:off x="1674675" y="2483750"/>
              <a:ext cx="466875" cy="506450"/>
            </a:xfrm>
            <a:custGeom>
              <a:rect b="b" l="l" r="r" t="t"/>
              <a:pathLst>
                <a:path extrusionOk="0" h="20258" w="18675">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
            <p:cNvSpPr/>
            <p:nvPr/>
          </p:nvSpPr>
          <p:spPr>
            <a:xfrm>
              <a:off x="2062350" y="2248825"/>
              <a:ext cx="431350" cy="358275"/>
            </a:xfrm>
            <a:custGeom>
              <a:rect b="b" l="l" r="r" t="t"/>
              <a:pathLst>
                <a:path extrusionOk="0" h="14331" w="17254">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
            <p:cNvSpPr/>
            <p:nvPr/>
          </p:nvSpPr>
          <p:spPr>
            <a:xfrm>
              <a:off x="2457150" y="2156650"/>
              <a:ext cx="367575" cy="240350"/>
            </a:xfrm>
            <a:custGeom>
              <a:rect b="b" l="l" r="r" t="t"/>
              <a:pathLst>
                <a:path extrusionOk="0" h="9614" w="14703">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
            <p:cNvSpPr/>
            <p:nvPr/>
          </p:nvSpPr>
          <p:spPr>
            <a:xfrm>
              <a:off x="1630525" y="3068325"/>
              <a:ext cx="600325" cy="554150"/>
            </a:xfrm>
            <a:custGeom>
              <a:rect b="b" l="l" r="r" t="t"/>
              <a:pathLst>
                <a:path extrusionOk="0" h="22166" w="24013">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
            <p:cNvSpPr/>
            <p:nvPr/>
          </p:nvSpPr>
          <p:spPr>
            <a:xfrm>
              <a:off x="2167900" y="2926925"/>
              <a:ext cx="374025" cy="324100"/>
            </a:xfrm>
            <a:custGeom>
              <a:rect b="b" l="l" r="r" t="t"/>
              <a:pathLst>
                <a:path extrusionOk="0" h="12964" w="14961">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
            <p:cNvSpPr/>
            <p:nvPr/>
          </p:nvSpPr>
          <p:spPr>
            <a:xfrm>
              <a:off x="1742675" y="2998300"/>
              <a:ext cx="770825" cy="624175"/>
            </a:xfrm>
            <a:custGeom>
              <a:rect b="b" l="l" r="r" t="t"/>
              <a:pathLst>
                <a:path extrusionOk="0" h="24967" w="30833">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
            <p:cNvSpPr/>
            <p:nvPr/>
          </p:nvSpPr>
          <p:spPr>
            <a:xfrm>
              <a:off x="1793425" y="3269275"/>
              <a:ext cx="433375" cy="353200"/>
            </a:xfrm>
            <a:custGeom>
              <a:rect b="b" l="l" r="r" t="t"/>
              <a:pathLst>
                <a:path extrusionOk="0" h="14128" w="17335">
                  <a:moveTo>
                    <a:pt x="17334" y="0"/>
                  </a:moveTo>
                  <a:lnTo>
                    <a:pt x="0" y="13194"/>
                  </a:lnTo>
                  <a:lnTo>
                    <a:pt x="325" y="14128"/>
                  </a:lnTo>
                  <a:lnTo>
                    <a:pt x="17213" y="691"/>
                  </a:lnTo>
                  <a:lnTo>
                    <a:pt x="173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
            <p:cNvSpPr/>
            <p:nvPr/>
          </p:nvSpPr>
          <p:spPr>
            <a:xfrm>
              <a:off x="1535125" y="3314950"/>
              <a:ext cx="336475" cy="336450"/>
            </a:xfrm>
            <a:custGeom>
              <a:rect b="b" l="l" r="r" t="t"/>
              <a:pathLst>
                <a:path extrusionOk="0" h="13458" w="13459">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
            <p:cNvSpPr/>
            <p:nvPr/>
          </p:nvSpPr>
          <p:spPr>
            <a:xfrm>
              <a:off x="2111575" y="3070350"/>
              <a:ext cx="174600" cy="174600"/>
            </a:xfrm>
            <a:custGeom>
              <a:rect b="b" l="l" r="r" t="t"/>
              <a:pathLst>
                <a:path extrusionOk="0" h="6984" w="6984">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
            <p:cNvSpPr/>
            <p:nvPr/>
          </p:nvSpPr>
          <p:spPr>
            <a:xfrm>
              <a:off x="2127325" y="3079500"/>
              <a:ext cx="149700" cy="119775"/>
            </a:xfrm>
            <a:custGeom>
              <a:rect b="b" l="l" r="r" t="t"/>
              <a:pathLst>
                <a:path extrusionOk="0" h="4791" w="5988">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
            <p:cNvSpPr/>
            <p:nvPr/>
          </p:nvSpPr>
          <p:spPr>
            <a:xfrm>
              <a:off x="1569625" y="3336250"/>
              <a:ext cx="279625" cy="223800"/>
            </a:xfrm>
            <a:custGeom>
              <a:rect b="b" l="l" r="r" t="t"/>
              <a:pathLst>
                <a:path extrusionOk="0" h="8952" w="11185">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
            <p:cNvSpPr/>
            <p:nvPr/>
          </p:nvSpPr>
          <p:spPr>
            <a:xfrm>
              <a:off x="1324025" y="3150525"/>
              <a:ext cx="532350" cy="695225"/>
            </a:xfrm>
            <a:custGeom>
              <a:rect b="b" l="l" r="r" t="t"/>
              <a:pathLst>
                <a:path extrusionOk="0" h="27809" w="21294">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
            <p:cNvSpPr/>
            <p:nvPr/>
          </p:nvSpPr>
          <p:spPr>
            <a:xfrm>
              <a:off x="927725" y="3772150"/>
              <a:ext cx="348625" cy="799750"/>
            </a:xfrm>
            <a:custGeom>
              <a:rect b="b" l="l" r="r" t="t"/>
              <a:pathLst>
                <a:path extrusionOk="0" h="31990" w="13945">
                  <a:moveTo>
                    <a:pt x="13945" y="0"/>
                  </a:moveTo>
                  <a:lnTo>
                    <a:pt x="0" y="31989"/>
                  </a:lnTo>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
            <p:cNvSpPr/>
            <p:nvPr/>
          </p:nvSpPr>
          <p:spPr>
            <a:xfrm>
              <a:off x="1773125" y="2566475"/>
              <a:ext cx="334425" cy="369425"/>
            </a:xfrm>
            <a:custGeom>
              <a:rect b="b" l="l" r="r" t="t"/>
              <a:pathLst>
                <a:path extrusionOk="0" h="14777" w="13377">
                  <a:moveTo>
                    <a:pt x="0" y="14777"/>
                  </a:moveTo>
                  <a:lnTo>
                    <a:pt x="13376" y="0"/>
                  </a:lnTo>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
            <p:cNvSpPr/>
            <p:nvPr/>
          </p:nvSpPr>
          <p:spPr>
            <a:xfrm>
              <a:off x="2127325" y="2341675"/>
              <a:ext cx="353200" cy="211625"/>
            </a:xfrm>
            <a:custGeom>
              <a:rect b="b" l="l" r="r" t="t"/>
              <a:pathLst>
                <a:path extrusionOk="0" h="8465" w="14128">
                  <a:moveTo>
                    <a:pt x="0" y="8465"/>
                  </a:moveTo>
                  <a:lnTo>
                    <a:pt x="14127" y="1"/>
                  </a:lnTo>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
            <p:cNvSpPr/>
            <p:nvPr/>
          </p:nvSpPr>
          <p:spPr>
            <a:xfrm>
              <a:off x="2492675" y="2220900"/>
              <a:ext cx="325800" cy="121300"/>
            </a:xfrm>
            <a:custGeom>
              <a:rect b="b" l="l" r="r" t="t"/>
              <a:pathLst>
                <a:path extrusionOk="0" h="4852" w="13032">
                  <a:moveTo>
                    <a:pt x="13031" y="1"/>
                  </a:moveTo>
                  <a:lnTo>
                    <a:pt x="0" y="4243"/>
                  </a:lnTo>
                  <a:lnTo>
                    <a:pt x="305" y="4852"/>
                  </a:lnTo>
                  <a:lnTo>
                    <a:pt x="12808" y="772"/>
                  </a:lnTo>
                  <a:cubicBezTo>
                    <a:pt x="12910" y="528"/>
                    <a:pt x="12971" y="265"/>
                    <a:pt x="13031" y="1"/>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
            <p:cNvSpPr/>
            <p:nvPr/>
          </p:nvSpPr>
          <p:spPr>
            <a:xfrm>
              <a:off x="1038350" y="3810725"/>
              <a:ext cx="360300" cy="902250"/>
            </a:xfrm>
            <a:custGeom>
              <a:rect b="b" l="l" r="r" t="t"/>
              <a:pathLst>
                <a:path extrusionOk="0" h="36090" w="14412">
                  <a:moveTo>
                    <a:pt x="11428" y="0"/>
                  </a:moveTo>
                  <a:lnTo>
                    <a:pt x="0" y="33735"/>
                  </a:lnTo>
                  <a:lnTo>
                    <a:pt x="6394" y="36089"/>
                  </a:lnTo>
                  <a:lnTo>
                    <a:pt x="14412" y="2375"/>
                  </a:lnTo>
                  <a:lnTo>
                    <a:pt x="11428" y="0"/>
                  </a:ln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
            <p:cNvSpPr/>
            <p:nvPr/>
          </p:nvSpPr>
          <p:spPr>
            <a:xfrm>
              <a:off x="2342475" y="3201775"/>
              <a:ext cx="310575" cy="324800"/>
            </a:xfrm>
            <a:custGeom>
              <a:rect b="b" l="l" r="r" t="t"/>
              <a:pathLst>
                <a:path extrusionOk="0" h="12992" w="12423">
                  <a:moveTo>
                    <a:pt x="11286" y="1"/>
                  </a:moveTo>
                  <a:lnTo>
                    <a:pt x="0" y="12991"/>
                  </a:lnTo>
                  <a:cubicBezTo>
                    <a:pt x="3025" y="11286"/>
                    <a:pt x="12422" y="2457"/>
                    <a:pt x="12422" y="2457"/>
                  </a:cubicBezTo>
                  <a:lnTo>
                    <a:pt x="1128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
            <p:cNvSpPr/>
            <p:nvPr/>
          </p:nvSpPr>
          <p:spPr>
            <a:xfrm>
              <a:off x="2261775" y="3182500"/>
              <a:ext cx="284200" cy="170200"/>
            </a:xfrm>
            <a:custGeom>
              <a:rect b="b" l="l" r="r" t="t"/>
              <a:pathLst>
                <a:path extrusionOk="0" h="6808" w="11368">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
            <p:cNvSpPr/>
            <p:nvPr/>
          </p:nvSpPr>
          <p:spPr>
            <a:xfrm>
              <a:off x="2512450" y="2908475"/>
              <a:ext cx="91375" cy="203000"/>
            </a:xfrm>
            <a:custGeom>
              <a:rect b="b" l="l" r="r" t="t"/>
              <a:pathLst>
                <a:path extrusionOk="0" h="8120" w="3655">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
            <p:cNvSpPr/>
            <p:nvPr/>
          </p:nvSpPr>
          <p:spPr>
            <a:xfrm>
              <a:off x="2162325" y="2366025"/>
              <a:ext cx="331375" cy="241075"/>
            </a:xfrm>
            <a:custGeom>
              <a:rect b="b" l="l" r="r" t="t"/>
              <a:pathLst>
                <a:path extrusionOk="0" h="9643" w="13255">
                  <a:moveTo>
                    <a:pt x="13255" y="1"/>
                  </a:moveTo>
                  <a:lnTo>
                    <a:pt x="1" y="9236"/>
                  </a:lnTo>
                  <a:lnTo>
                    <a:pt x="2375" y="9642"/>
                  </a:lnTo>
                  <a:lnTo>
                    <a:pt x="12971" y="2477"/>
                  </a:lnTo>
                  <a:lnTo>
                    <a:pt x="13255" y="1"/>
                  </a:ln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
            <p:cNvSpPr/>
            <p:nvPr/>
          </p:nvSpPr>
          <p:spPr>
            <a:xfrm>
              <a:off x="1829950" y="2609600"/>
              <a:ext cx="311600" cy="380600"/>
            </a:xfrm>
            <a:custGeom>
              <a:rect b="b" l="l" r="r" t="t"/>
              <a:pathLst>
                <a:path extrusionOk="0" h="15224" w="12464">
                  <a:moveTo>
                    <a:pt x="12463" y="1"/>
                  </a:moveTo>
                  <a:lnTo>
                    <a:pt x="1" y="15224"/>
                  </a:lnTo>
                  <a:lnTo>
                    <a:pt x="1300" y="15224"/>
                  </a:lnTo>
                  <a:lnTo>
                    <a:pt x="12463" y="2700"/>
                  </a:lnTo>
                  <a:lnTo>
                    <a:pt x="12463" y="1"/>
                  </a:ln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
            <p:cNvSpPr/>
            <p:nvPr/>
          </p:nvSpPr>
          <p:spPr>
            <a:xfrm>
              <a:off x="2510425" y="2261500"/>
              <a:ext cx="293850" cy="135500"/>
            </a:xfrm>
            <a:custGeom>
              <a:rect b="b" l="l" r="r" t="t"/>
              <a:pathLst>
                <a:path extrusionOk="0" h="5420" w="11754">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
            <p:cNvSpPr/>
            <p:nvPr/>
          </p:nvSpPr>
          <p:spPr>
            <a:xfrm>
              <a:off x="2468825" y="3251000"/>
              <a:ext cx="184225" cy="177625"/>
            </a:xfrm>
            <a:custGeom>
              <a:rect b="b" l="l" r="r" t="t"/>
              <a:pathLst>
                <a:path extrusionOk="0" h="7105" w="7369">
                  <a:moveTo>
                    <a:pt x="7145" y="1"/>
                  </a:moveTo>
                  <a:lnTo>
                    <a:pt x="0" y="7105"/>
                  </a:lnTo>
                  <a:cubicBezTo>
                    <a:pt x="3552" y="4060"/>
                    <a:pt x="7368" y="488"/>
                    <a:pt x="7368" y="488"/>
                  </a:cubicBezTo>
                  <a:lnTo>
                    <a:pt x="714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
            <p:cNvSpPr/>
            <p:nvPr/>
          </p:nvSpPr>
          <p:spPr>
            <a:xfrm>
              <a:off x="2670275" y="3167775"/>
              <a:ext cx="20325" cy="69550"/>
            </a:xfrm>
            <a:custGeom>
              <a:rect b="b" l="l" r="r" t="t"/>
              <a:pathLst>
                <a:path extrusionOk="0" h="2782" w="813">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
            <p:cNvSpPr/>
            <p:nvPr/>
          </p:nvSpPr>
          <p:spPr>
            <a:xfrm>
              <a:off x="2502325" y="2156675"/>
              <a:ext cx="313100" cy="52575"/>
            </a:xfrm>
            <a:custGeom>
              <a:rect b="b" l="l" r="r" t="t"/>
              <a:pathLst>
                <a:path extrusionOk="0" h="2103" w="12524">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
            <p:cNvSpPr/>
            <p:nvPr/>
          </p:nvSpPr>
          <p:spPr>
            <a:xfrm>
              <a:off x="2062350" y="2248825"/>
              <a:ext cx="375025" cy="224300"/>
            </a:xfrm>
            <a:custGeom>
              <a:rect b="b" l="l" r="r" t="t"/>
              <a:pathLst>
                <a:path extrusionOk="0" h="8972" w="15001">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
            <p:cNvSpPr/>
            <p:nvPr/>
          </p:nvSpPr>
          <p:spPr>
            <a:xfrm>
              <a:off x="1674675" y="2483750"/>
              <a:ext cx="369450" cy="375550"/>
            </a:xfrm>
            <a:custGeom>
              <a:rect b="b" l="l" r="r" t="t"/>
              <a:pathLst>
                <a:path extrusionOk="0" h="15022" w="14778">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
            <p:cNvSpPr/>
            <p:nvPr/>
          </p:nvSpPr>
          <p:spPr>
            <a:xfrm>
              <a:off x="1355500" y="2851750"/>
              <a:ext cx="313125" cy="264300"/>
            </a:xfrm>
            <a:custGeom>
              <a:rect b="b" l="l" r="r" t="t"/>
              <a:pathLst>
                <a:path extrusionOk="0" h="10572" w="12525">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
            <p:cNvSpPr/>
            <p:nvPr/>
          </p:nvSpPr>
          <p:spPr>
            <a:xfrm>
              <a:off x="1121050" y="3061225"/>
              <a:ext cx="247675" cy="295850"/>
            </a:xfrm>
            <a:custGeom>
              <a:rect b="b" l="l" r="r" t="t"/>
              <a:pathLst>
                <a:path extrusionOk="0" h="11834" w="9907">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
            <p:cNvSpPr/>
            <p:nvPr/>
          </p:nvSpPr>
          <p:spPr>
            <a:xfrm>
              <a:off x="1299675" y="3850300"/>
              <a:ext cx="98975" cy="436925"/>
            </a:xfrm>
            <a:custGeom>
              <a:rect b="b" l="l" r="r" t="t"/>
              <a:pathLst>
                <a:path extrusionOk="0" h="17477" w="3959">
                  <a:moveTo>
                    <a:pt x="2984" y="0"/>
                  </a:moveTo>
                  <a:lnTo>
                    <a:pt x="1" y="17476"/>
                  </a:lnTo>
                  <a:lnTo>
                    <a:pt x="3959" y="792"/>
                  </a:lnTo>
                  <a:lnTo>
                    <a:pt x="298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
            <p:cNvSpPr/>
            <p:nvPr/>
          </p:nvSpPr>
          <p:spPr>
            <a:xfrm>
              <a:off x="1387975" y="3826450"/>
              <a:ext cx="59400" cy="35550"/>
            </a:xfrm>
            <a:custGeom>
              <a:rect b="b" l="l" r="r" t="t"/>
              <a:pathLst>
                <a:path extrusionOk="0" h="1422" w="2376">
                  <a:moveTo>
                    <a:pt x="975" y="0"/>
                  </a:moveTo>
                  <a:lnTo>
                    <a:pt x="0" y="609"/>
                  </a:lnTo>
                  <a:lnTo>
                    <a:pt x="975" y="1421"/>
                  </a:lnTo>
                  <a:lnTo>
                    <a:pt x="2375" y="954"/>
                  </a:lnTo>
                  <a:lnTo>
                    <a:pt x="97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
            <p:cNvSpPr/>
            <p:nvPr/>
          </p:nvSpPr>
          <p:spPr>
            <a:xfrm>
              <a:off x="1506200" y="2736975"/>
              <a:ext cx="131450" cy="102025"/>
            </a:xfrm>
            <a:custGeom>
              <a:rect b="b" l="l" r="r" t="t"/>
              <a:pathLst>
                <a:path extrusionOk="0" h="4081" w="5258">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
            <p:cNvSpPr/>
            <p:nvPr/>
          </p:nvSpPr>
          <p:spPr>
            <a:xfrm>
              <a:off x="1038350" y="3368725"/>
              <a:ext cx="97950" cy="188300"/>
            </a:xfrm>
            <a:custGeom>
              <a:rect b="b" l="l" r="r" t="t"/>
              <a:pathLst>
                <a:path extrusionOk="0" h="7532" w="3918">
                  <a:moveTo>
                    <a:pt x="2923" y="1"/>
                  </a:moveTo>
                  <a:lnTo>
                    <a:pt x="0" y="3553"/>
                  </a:lnTo>
                  <a:lnTo>
                    <a:pt x="427" y="7531"/>
                  </a:lnTo>
                  <a:lnTo>
                    <a:pt x="873" y="3979"/>
                  </a:lnTo>
                  <a:lnTo>
                    <a:pt x="391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
            <p:cNvSpPr/>
            <p:nvPr/>
          </p:nvSpPr>
          <p:spPr>
            <a:xfrm>
              <a:off x="411650" y="3545825"/>
              <a:ext cx="626725" cy="879425"/>
            </a:xfrm>
            <a:custGeom>
              <a:rect b="b" l="l" r="r" t="t"/>
              <a:pathLst>
                <a:path extrusionOk="0" h="35177" w="25069">
                  <a:moveTo>
                    <a:pt x="23242" y="1"/>
                  </a:moveTo>
                  <a:lnTo>
                    <a:pt x="1" y="35176"/>
                  </a:lnTo>
                  <a:lnTo>
                    <a:pt x="25068" y="1462"/>
                  </a:lnTo>
                  <a:lnTo>
                    <a:pt x="232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
            <p:cNvSpPr/>
            <p:nvPr/>
          </p:nvSpPr>
          <p:spPr>
            <a:xfrm>
              <a:off x="2167900" y="2926925"/>
              <a:ext cx="320225" cy="141425"/>
            </a:xfrm>
            <a:custGeom>
              <a:rect b="b" l="l" r="r" t="t"/>
              <a:pathLst>
                <a:path extrusionOk="0" h="5657" w="12809">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
            <p:cNvSpPr/>
            <p:nvPr/>
          </p:nvSpPr>
          <p:spPr>
            <a:xfrm>
              <a:off x="1630525" y="3068325"/>
              <a:ext cx="516600" cy="251725"/>
            </a:xfrm>
            <a:custGeom>
              <a:rect b="b" l="l" r="r" t="t"/>
              <a:pathLst>
                <a:path extrusionOk="0" h="10069" w="20664">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
            <p:cNvSpPr/>
            <p:nvPr/>
          </p:nvSpPr>
          <p:spPr>
            <a:xfrm>
              <a:off x="2209000" y="2407125"/>
              <a:ext cx="280150" cy="199975"/>
            </a:xfrm>
            <a:custGeom>
              <a:rect b="b" l="l" r="r" t="t"/>
              <a:pathLst>
                <a:path extrusionOk="0" h="7999" w="11206">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
            <p:cNvSpPr/>
            <p:nvPr/>
          </p:nvSpPr>
          <p:spPr>
            <a:xfrm>
              <a:off x="1848225" y="2649700"/>
              <a:ext cx="293325" cy="340500"/>
            </a:xfrm>
            <a:custGeom>
              <a:rect b="b" l="l" r="r" t="t"/>
              <a:pathLst>
                <a:path extrusionOk="0" h="13620" w="11733">
                  <a:moveTo>
                    <a:pt x="11712" y="0"/>
                  </a:moveTo>
                  <a:lnTo>
                    <a:pt x="0" y="13620"/>
                  </a:lnTo>
                  <a:lnTo>
                    <a:pt x="569" y="13620"/>
                  </a:lnTo>
                  <a:lnTo>
                    <a:pt x="11732" y="1096"/>
                  </a:lnTo>
                  <a:lnTo>
                    <a:pt x="117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
            <p:cNvSpPr/>
            <p:nvPr/>
          </p:nvSpPr>
          <p:spPr>
            <a:xfrm>
              <a:off x="2544425" y="2289925"/>
              <a:ext cx="241575" cy="107075"/>
            </a:xfrm>
            <a:custGeom>
              <a:rect b="b" l="l" r="r" t="t"/>
              <a:pathLst>
                <a:path extrusionOk="0" h="4283" w="9663">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
            <p:cNvSpPr/>
            <p:nvPr/>
          </p:nvSpPr>
          <p:spPr>
            <a:xfrm>
              <a:off x="1984225" y="2412200"/>
              <a:ext cx="83750" cy="57875"/>
            </a:xfrm>
            <a:custGeom>
              <a:rect b="b" l="l" r="r" t="t"/>
              <a:pathLst>
                <a:path extrusionOk="0" h="2315" w="335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
            <p:cNvSpPr/>
            <p:nvPr/>
          </p:nvSpPr>
          <p:spPr>
            <a:xfrm>
              <a:off x="2407425" y="2199600"/>
              <a:ext cx="83750" cy="24875"/>
            </a:xfrm>
            <a:custGeom>
              <a:rect b="b" l="l" r="r" t="t"/>
              <a:pathLst>
                <a:path extrusionOk="0" h="995" w="335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
            <p:cNvSpPr/>
            <p:nvPr/>
          </p:nvSpPr>
          <p:spPr>
            <a:xfrm>
              <a:off x="2270925" y="3027725"/>
              <a:ext cx="237500" cy="223300"/>
            </a:xfrm>
            <a:custGeom>
              <a:rect b="b" l="l" r="r" t="t"/>
              <a:pathLst>
                <a:path extrusionOk="0" h="8932" w="950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
            <p:cNvSpPr/>
            <p:nvPr/>
          </p:nvSpPr>
          <p:spPr>
            <a:xfrm>
              <a:off x="2352100" y="3157650"/>
              <a:ext cx="206925" cy="158850"/>
            </a:xfrm>
            <a:custGeom>
              <a:rect b="b" l="l" r="r" t="t"/>
              <a:pathLst>
                <a:path extrusionOk="0" h="6354" w="8277">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p2"/>
          <p:cNvGrpSpPr/>
          <p:nvPr/>
        </p:nvGrpSpPr>
        <p:grpSpPr>
          <a:xfrm>
            <a:off x="6779025" y="349504"/>
            <a:ext cx="913425" cy="370975"/>
            <a:chOff x="6514150" y="4420266"/>
            <a:chExt cx="913425" cy="370975"/>
          </a:xfrm>
        </p:grpSpPr>
        <p:sp>
          <p:nvSpPr>
            <p:cNvPr id="401" name="Google Shape;401;p2"/>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2"/>
          <p:cNvGrpSpPr/>
          <p:nvPr/>
        </p:nvGrpSpPr>
        <p:grpSpPr>
          <a:xfrm>
            <a:off x="2851313" y="950687"/>
            <a:ext cx="537556" cy="136576"/>
            <a:chOff x="2641350" y="846250"/>
            <a:chExt cx="413600" cy="105075"/>
          </a:xfrm>
        </p:grpSpPr>
        <p:sp>
          <p:nvSpPr>
            <p:cNvPr id="404" name="Google Shape;404;p2"/>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08" name="Google Shape;408;p2"/>
          <p:cNvCxnSpPr/>
          <p:nvPr/>
        </p:nvCxnSpPr>
        <p:spPr>
          <a:xfrm flipH="1" rot="10800000">
            <a:off x="3459250" y="3707110"/>
            <a:ext cx="4990500" cy="11400"/>
          </a:xfrm>
          <a:prstGeom prst="straightConnector1">
            <a:avLst/>
          </a:prstGeom>
          <a:noFill/>
          <a:ln cap="flat" cmpd="sng" w="19050">
            <a:solidFill>
              <a:schemeClr val="dk1"/>
            </a:solidFill>
            <a:prstDash val="solid"/>
            <a:round/>
            <a:headEnd len="sm" w="sm" type="none"/>
            <a:tailEnd len="sm" w="sm" type="none"/>
          </a:ln>
        </p:spPr>
      </p:cxnSp>
      <p:sp>
        <p:nvSpPr>
          <p:cNvPr id="409" name="Google Shape;409;p2"/>
          <p:cNvSpPr txBox="1"/>
          <p:nvPr>
            <p:ph idx="2" type="subTitle"/>
          </p:nvPr>
        </p:nvSpPr>
        <p:spPr>
          <a:xfrm>
            <a:off x="3873250" y="4019850"/>
            <a:ext cx="4576500" cy="40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Arial"/>
                <a:ea typeface="Arial"/>
                <a:cs typeface="Arial"/>
                <a:sym typeface="Arial"/>
              </a:rPr>
              <a:t>“Ψηφιακή Οικονομική” - 4ο εξάμηνο Εφαρμοσμένη Πληροφορική ΠαΜακ	</a:t>
            </a:r>
            <a:endParaRPr>
              <a:latin typeface="Arial"/>
              <a:ea typeface="Arial"/>
              <a:cs typeface="Arial"/>
              <a:sym typeface="Arial"/>
            </a:endParaRPr>
          </a:p>
          <a:p>
            <a:pPr indent="0" lvl="0" marL="3200400" rtl="0" algn="l">
              <a:lnSpc>
                <a:spcPct val="100000"/>
              </a:lnSpc>
              <a:spcBef>
                <a:spcPts val="0"/>
              </a:spcBef>
              <a:spcAft>
                <a:spcPts val="0"/>
              </a:spcAft>
              <a:buSzPts val="1400"/>
              <a:buNone/>
            </a:pPr>
            <a:r>
              <a:rPr lang="en" sz="1500">
                <a:latin typeface="Arial"/>
                <a:ea typeface="Arial"/>
                <a:cs typeface="Arial"/>
                <a:sym typeface="Arial"/>
              </a:rPr>
              <a:t>   Μάιος 2022</a:t>
            </a:r>
            <a:endParaRPr sz="1500">
              <a:latin typeface="Arial"/>
              <a:ea typeface="Arial"/>
              <a:cs typeface="Arial"/>
              <a:sym typeface="Arial"/>
            </a:endParaRPr>
          </a:p>
        </p:txBody>
      </p:sp>
      <p:pic>
        <p:nvPicPr>
          <p:cNvPr id="410" name="Google Shape;410;p2"/>
          <p:cNvPicPr preferRelativeResize="0"/>
          <p:nvPr/>
        </p:nvPicPr>
        <p:blipFill rotWithShape="1">
          <a:blip r:embed="rId3">
            <a:alphaModFix/>
          </a:blip>
          <a:srcRect b="0" l="0" r="0" t="0"/>
          <a:stretch/>
        </p:blipFill>
        <p:spPr>
          <a:xfrm>
            <a:off x="2317311" y="2823774"/>
            <a:ext cx="1605575" cy="1605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20"/>
          <p:cNvSpPr/>
          <p:nvPr/>
        </p:nvSpPr>
        <p:spPr>
          <a:xfrm>
            <a:off x="3320050" y="2795750"/>
            <a:ext cx="2514600" cy="180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0"/>
          <p:cNvSpPr/>
          <p:nvPr/>
        </p:nvSpPr>
        <p:spPr>
          <a:xfrm>
            <a:off x="6019475" y="3429400"/>
            <a:ext cx="2514600" cy="147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0"/>
          <p:cNvSpPr/>
          <p:nvPr/>
        </p:nvSpPr>
        <p:spPr>
          <a:xfrm>
            <a:off x="285950" y="2795750"/>
            <a:ext cx="2849400" cy="210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b="1" lang="en" sz="2900">
                <a:latin typeface="Calibri"/>
                <a:ea typeface="Calibri"/>
                <a:cs typeface="Calibri"/>
                <a:sym typeface="Calibri"/>
              </a:rPr>
              <a:t>ΣΧΕΤΙΚΑ PROJECTS</a:t>
            </a:r>
            <a:endParaRPr b="1" sz="2900">
              <a:latin typeface="Calibri"/>
              <a:ea typeface="Calibri"/>
              <a:cs typeface="Calibri"/>
              <a:sym typeface="Calibri"/>
            </a:endParaRPr>
          </a:p>
        </p:txBody>
      </p:sp>
      <p:sp>
        <p:nvSpPr>
          <p:cNvPr id="1115" name="Google Shape;1115;p20"/>
          <p:cNvSpPr txBox="1"/>
          <p:nvPr>
            <p:ph idx="2" type="title"/>
          </p:nvPr>
        </p:nvSpPr>
        <p:spPr>
          <a:xfrm>
            <a:off x="558613" y="3645732"/>
            <a:ext cx="23055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VODAFONE SMART FOREST</a:t>
            </a:r>
            <a:endParaRPr>
              <a:solidFill>
                <a:schemeClr val="dk1"/>
              </a:solidFill>
            </a:endParaRPr>
          </a:p>
          <a:p>
            <a:pPr indent="0" lvl="0" marL="0" rtl="0" algn="ctr">
              <a:lnSpc>
                <a:spcPct val="100000"/>
              </a:lnSpc>
              <a:spcBef>
                <a:spcPts val="0"/>
              </a:spcBef>
              <a:spcAft>
                <a:spcPts val="0"/>
              </a:spcAft>
              <a:buSzPts val="2500"/>
              <a:buNone/>
            </a:pPr>
            <a:r>
              <a:rPr i="1" lang="en" sz="1100">
                <a:solidFill>
                  <a:schemeClr val="dk1"/>
                </a:solidFill>
                <a:latin typeface="Arial"/>
                <a:ea typeface="Arial"/>
                <a:cs typeface="Arial"/>
                <a:sym typeface="Arial"/>
              </a:rPr>
              <a:t>IoT, AI</a:t>
            </a:r>
            <a:endParaRPr i="1" sz="1100">
              <a:solidFill>
                <a:schemeClr val="dk1"/>
              </a:solidFill>
              <a:latin typeface="Arial"/>
              <a:ea typeface="Arial"/>
              <a:cs typeface="Arial"/>
              <a:sym typeface="Arial"/>
            </a:endParaRPr>
          </a:p>
        </p:txBody>
      </p:sp>
      <p:sp>
        <p:nvSpPr>
          <p:cNvPr id="1116" name="Google Shape;1116;p20"/>
          <p:cNvSpPr txBox="1"/>
          <p:nvPr>
            <p:ph idx="3" type="title"/>
          </p:nvPr>
        </p:nvSpPr>
        <p:spPr>
          <a:xfrm>
            <a:off x="3480198" y="3340509"/>
            <a:ext cx="23055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Emxsys</a:t>
            </a:r>
            <a:endParaRPr>
              <a:solidFill>
                <a:schemeClr val="dk1"/>
              </a:solidFill>
            </a:endParaRPr>
          </a:p>
          <a:p>
            <a:pPr indent="0" lvl="0" marL="0" rtl="0" algn="ctr">
              <a:lnSpc>
                <a:spcPct val="100000"/>
              </a:lnSpc>
              <a:spcBef>
                <a:spcPts val="0"/>
              </a:spcBef>
              <a:spcAft>
                <a:spcPts val="0"/>
              </a:spcAft>
              <a:buSzPts val="2500"/>
              <a:buNone/>
            </a:pPr>
            <a:r>
              <a:rPr i="1" lang="en" sz="1100">
                <a:solidFill>
                  <a:schemeClr val="hlink"/>
                </a:solidFill>
                <a:latin typeface="Arial"/>
                <a:ea typeface="Arial"/>
                <a:cs typeface="Arial"/>
                <a:sym typeface="Arial"/>
              </a:rPr>
              <a:t>Campbell Prediction System</a:t>
            </a:r>
            <a:r>
              <a:rPr lang="en" sz="1100">
                <a:solidFill>
                  <a:schemeClr val="hlink"/>
                </a:solidFill>
                <a:latin typeface="Arial"/>
                <a:ea typeface="Arial"/>
                <a:cs typeface="Arial"/>
                <a:sym typeface="Arial"/>
              </a:rPr>
              <a:t> &amp; fire spread equations developed by Richard Rothermel.</a:t>
            </a:r>
            <a:endParaRPr>
              <a:solidFill>
                <a:schemeClr val="dk1"/>
              </a:solidFill>
            </a:endParaRPr>
          </a:p>
        </p:txBody>
      </p:sp>
      <p:sp>
        <p:nvSpPr>
          <p:cNvPr id="1117" name="Google Shape;1117;p20"/>
          <p:cNvSpPr txBox="1"/>
          <p:nvPr>
            <p:ph idx="5" type="title"/>
          </p:nvPr>
        </p:nvSpPr>
        <p:spPr>
          <a:xfrm>
            <a:off x="6129875" y="3213050"/>
            <a:ext cx="2305500" cy="152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t/>
            </a:r>
            <a:endParaRPr b="1" sz="2000">
              <a:solidFill>
                <a:schemeClr val="dk1"/>
              </a:solidFill>
            </a:endParaRPr>
          </a:p>
          <a:p>
            <a:pPr indent="0" lvl="0" marL="0" rtl="0" algn="ctr">
              <a:lnSpc>
                <a:spcPct val="100000"/>
              </a:lnSpc>
              <a:spcBef>
                <a:spcPts val="0"/>
              </a:spcBef>
              <a:spcAft>
                <a:spcPts val="0"/>
              </a:spcAft>
              <a:buSzPts val="2500"/>
              <a:buNone/>
            </a:pPr>
            <a:r>
              <a:rPr lang="en" sz="2000">
                <a:solidFill>
                  <a:schemeClr val="dk1"/>
                </a:solidFill>
              </a:rPr>
              <a:t>NASA Fire Information for Resource Management System (FIRMS)</a:t>
            </a:r>
            <a:endParaRPr sz="2000">
              <a:solidFill>
                <a:schemeClr val="dk1"/>
              </a:solidFill>
            </a:endParaRPr>
          </a:p>
          <a:p>
            <a:pPr indent="0" lvl="0" marL="0" rtl="0" algn="ctr">
              <a:lnSpc>
                <a:spcPct val="100000"/>
              </a:lnSpc>
              <a:spcBef>
                <a:spcPts val="0"/>
              </a:spcBef>
              <a:spcAft>
                <a:spcPts val="0"/>
              </a:spcAft>
              <a:buSzPts val="2500"/>
              <a:buNone/>
            </a:pPr>
            <a:r>
              <a:rPr i="1" lang="en" sz="1100">
                <a:solidFill>
                  <a:schemeClr val="dk1"/>
                </a:solidFill>
                <a:latin typeface="Arial"/>
                <a:ea typeface="Arial"/>
                <a:cs typeface="Arial"/>
                <a:sym typeface="Arial"/>
              </a:rPr>
              <a:t>MODIS </a:t>
            </a:r>
            <a:r>
              <a:rPr i="1" lang="en" sz="1100">
                <a:solidFill>
                  <a:schemeClr val="hlink"/>
                </a:solidFill>
                <a:latin typeface="Arial"/>
                <a:ea typeface="Arial"/>
                <a:cs typeface="Arial"/>
                <a:sym typeface="Arial"/>
              </a:rPr>
              <a:t>satellite-based sensor</a:t>
            </a:r>
            <a:endParaRPr i="1" sz="1100">
              <a:solidFill>
                <a:schemeClr val="dk1"/>
              </a:solidFill>
              <a:latin typeface="Arial"/>
              <a:ea typeface="Arial"/>
              <a:cs typeface="Arial"/>
              <a:sym typeface="Arial"/>
            </a:endParaRPr>
          </a:p>
        </p:txBody>
      </p:sp>
      <p:pic>
        <p:nvPicPr>
          <p:cNvPr id="1118" name="Google Shape;1118;p20"/>
          <p:cNvPicPr preferRelativeResize="0"/>
          <p:nvPr/>
        </p:nvPicPr>
        <p:blipFill rotWithShape="1">
          <a:blip r:embed="rId3">
            <a:alphaModFix/>
          </a:blip>
          <a:srcRect b="612" l="0" r="0" t="612"/>
          <a:stretch/>
        </p:blipFill>
        <p:spPr>
          <a:xfrm>
            <a:off x="286725" y="445025"/>
            <a:ext cx="2849275" cy="2984375"/>
          </a:xfrm>
          <a:prstGeom prst="rect">
            <a:avLst/>
          </a:prstGeom>
          <a:noFill/>
          <a:ln>
            <a:noFill/>
          </a:ln>
        </p:spPr>
      </p:pic>
      <p:pic>
        <p:nvPicPr>
          <p:cNvPr id="1119" name="Google Shape;1119;p20"/>
          <p:cNvPicPr preferRelativeResize="0"/>
          <p:nvPr/>
        </p:nvPicPr>
        <p:blipFill rotWithShape="1">
          <a:blip r:embed="rId4">
            <a:alphaModFix/>
          </a:blip>
          <a:srcRect b="15927" l="0" r="0" t="15920"/>
          <a:stretch/>
        </p:blipFill>
        <p:spPr>
          <a:xfrm>
            <a:off x="3318742" y="1164450"/>
            <a:ext cx="2517872" cy="1716023"/>
          </a:xfrm>
          <a:prstGeom prst="rect">
            <a:avLst/>
          </a:prstGeom>
          <a:noFill/>
          <a:ln>
            <a:noFill/>
          </a:ln>
        </p:spPr>
      </p:pic>
      <p:pic>
        <p:nvPicPr>
          <p:cNvPr id="1120" name="Google Shape;1120;p20"/>
          <p:cNvPicPr preferRelativeResize="0"/>
          <p:nvPr/>
        </p:nvPicPr>
        <p:blipFill rotWithShape="1">
          <a:blip r:embed="rId5">
            <a:alphaModFix/>
          </a:blip>
          <a:srcRect b="0" l="7812" r="7819" t="0"/>
          <a:stretch/>
        </p:blipFill>
        <p:spPr>
          <a:xfrm>
            <a:off x="6020025" y="458476"/>
            <a:ext cx="2517875" cy="2984375"/>
          </a:xfrm>
          <a:prstGeom prst="rect">
            <a:avLst/>
          </a:prstGeom>
          <a:noFill/>
          <a:ln>
            <a:noFill/>
          </a:ln>
        </p:spPr>
      </p:pic>
      <p:grpSp>
        <p:nvGrpSpPr>
          <p:cNvPr id="1121" name="Google Shape;1121;p20"/>
          <p:cNvGrpSpPr/>
          <p:nvPr/>
        </p:nvGrpSpPr>
        <p:grpSpPr>
          <a:xfrm rot="5400000">
            <a:off x="2751000" y="4167178"/>
            <a:ext cx="537556" cy="136576"/>
            <a:chOff x="2641350" y="846250"/>
            <a:chExt cx="413600" cy="105075"/>
          </a:xfrm>
        </p:grpSpPr>
        <p:sp>
          <p:nvSpPr>
            <p:cNvPr id="1122" name="Google Shape;1122;p20"/>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0"/>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0"/>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0"/>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6" name="Google Shape;1126;p20"/>
          <p:cNvGrpSpPr/>
          <p:nvPr/>
        </p:nvGrpSpPr>
        <p:grpSpPr>
          <a:xfrm rot="5400000">
            <a:off x="5866125" y="4167178"/>
            <a:ext cx="537556" cy="136576"/>
            <a:chOff x="2641350" y="846250"/>
            <a:chExt cx="413600" cy="105075"/>
          </a:xfrm>
        </p:grpSpPr>
        <p:sp>
          <p:nvSpPr>
            <p:cNvPr id="1127" name="Google Shape;1127;p20"/>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0"/>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0"/>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0"/>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21"/>
          <p:cNvSpPr txBox="1"/>
          <p:nvPr>
            <p:ph type="title"/>
          </p:nvPr>
        </p:nvSpPr>
        <p:spPr>
          <a:xfrm>
            <a:off x="529350" y="204525"/>
            <a:ext cx="8517000" cy="52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900"/>
              <a:buNone/>
            </a:pPr>
            <a:r>
              <a:rPr lang="en" sz="3400"/>
              <a:t>Ενεργές πυρκαγιές ανά μήνα όπως φαίνονται από τον MODIS πάνω σε ένα δορυφόρο της NASA</a:t>
            </a:r>
            <a:endParaRPr sz="3400"/>
          </a:p>
        </p:txBody>
      </p:sp>
      <p:sp>
        <p:nvSpPr>
          <p:cNvPr id="1136" name="Google Shape;1136;p21"/>
          <p:cNvSpPr txBox="1"/>
          <p:nvPr/>
        </p:nvSpPr>
        <p:spPr>
          <a:xfrm>
            <a:off x="782175" y="4049300"/>
            <a:ext cx="7187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aleway Medium"/>
                <a:ea typeface="Raleway Medium"/>
                <a:cs typeface="Raleway Medium"/>
                <a:sym typeface="Raleway Medium"/>
              </a:rPr>
              <a:t>* τα χρώματα βασίζονται στον αριθμό (και όχι στο μέγεθος) των πυρκαγιών που παρατηρήθηκαν σε έκταση 1000 τετραγωνικών χιλιομέτρων. </a:t>
            </a:r>
            <a:endParaRPr b="0" i="0" sz="1200" u="none" cap="none" strike="noStrike">
              <a:solidFill>
                <a:srgbClr val="000000"/>
              </a:solidFill>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aleway Medium"/>
                <a:ea typeface="Raleway Medium"/>
                <a:cs typeface="Raleway Medium"/>
                <a:sym typeface="Raleway Medium"/>
              </a:rPr>
              <a:t>Λευκό: ως 30 πυρκαγιές/1000 τ.χ. </a:t>
            </a:r>
            <a:endParaRPr b="0" i="0" sz="1200" u="none" cap="none" strike="noStrike">
              <a:solidFill>
                <a:srgbClr val="000000"/>
              </a:solidFill>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aleway Medium"/>
                <a:ea typeface="Raleway Medium"/>
                <a:cs typeface="Raleway Medium"/>
                <a:sym typeface="Raleway Medium"/>
              </a:rPr>
              <a:t>Πορτοκαλί: ως 10 </a:t>
            </a:r>
            <a:r>
              <a:rPr b="0" i="0" lang="en" sz="1200" u="none" cap="none" strike="noStrike">
                <a:solidFill>
                  <a:schemeClr val="hlink"/>
                </a:solidFill>
                <a:latin typeface="Raleway Medium"/>
                <a:ea typeface="Raleway Medium"/>
                <a:cs typeface="Raleway Medium"/>
                <a:sym typeface="Raleway Medium"/>
              </a:rPr>
              <a:t>πυρκαγιές/1000 τ.χ. </a:t>
            </a:r>
            <a:endParaRPr b="0" i="0" sz="1200" u="none" cap="none" strike="noStrike">
              <a:solidFill>
                <a:schemeClr val="hlink"/>
              </a:solidFill>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hlink"/>
                </a:solidFill>
                <a:latin typeface="Raleway Medium"/>
                <a:ea typeface="Raleway Medium"/>
                <a:cs typeface="Raleway Medium"/>
                <a:sym typeface="Raleway Medium"/>
              </a:rPr>
              <a:t>Κόκκινο: ως 1 πυρκαγιά/1000 τ.χ. </a:t>
            </a:r>
            <a:endParaRPr b="0" i="0" sz="1200" u="none" cap="none" strike="noStrike">
              <a:solidFill>
                <a:schemeClr val="hlink"/>
              </a:solidFill>
              <a:latin typeface="Raleway Medium"/>
              <a:ea typeface="Raleway Medium"/>
              <a:cs typeface="Raleway Medium"/>
              <a:sym typeface="Raleway Medium"/>
            </a:endParaRPr>
          </a:p>
        </p:txBody>
      </p:sp>
      <p:pic>
        <p:nvPicPr>
          <p:cNvPr id="1137" name="Google Shape;1137;p21"/>
          <p:cNvPicPr preferRelativeResize="0"/>
          <p:nvPr/>
        </p:nvPicPr>
        <p:blipFill rotWithShape="1">
          <a:blip r:embed="rId3">
            <a:alphaModFix/>
          </a:blip>
          <a:srcRect b="0" l="0" r="0" t="0"/>
          <a:stretch/>
        </p:blipFill>
        <p:spPr>
          <a:xfrm>
            <a:off x="2466481" y="1293384"/>
            <a:ext cx="3819088" cy="25567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5000"/>
                                        <p:tgtEl>
                                          <p:spTgt spid="1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22"/>
          <p:cNvSpPr txBox="1"/>
          <p:nvPr>
            <p:ph idx="9"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4400"/>
              <a:t>Συνεργασία</a:t>
            </a:r>
            <a:r>
              <a:rPr lang="en"/>
              <a:t>..</a:t>
            </a:r>
            <a:endParaRPr/>
          </a:p>
        </p:txBody>
      </p:sp>
      <p:grpSp>
        <p:nvGrpSpPr>
          <p:cNvPr id="1143" name="Google Shape;1143;p22"/>
          <p:cNvGrpSpPr/>
          <p:nvPr/>
        </p:nvGrpSpPr>
        <p:grpSpPr>
          <a:xfrm>
            <a:off x="1865981" y="633232"/>
            <a:ext cx="772605" cy="196301"/>
            <a:chOff x="2641350" y="846250"/>
            <a:chExt cx="413600" cy="105075"/>
          </a:xfrm>
        </p:grpSpPr>
        <p:sp>
          <p:nvSpPr>
            <p:cNvPr id="1144" name="Google Shape;1144;p22"/>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2"/>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2"/>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2"/>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48" name="Google Shape;1148;p22"/>
          <p:cNvPicPr preferRelativeResize="0"/>
          <p:nvPr/>
        </p:nvPicPr>
        <p:blipFill rotWithShape="1">
          <a:blip r:embed="rId3">
            <a:alphaModFix/>
          </a:blip>
          <a:srcRect b="0" l="0" r="0" t="0"/>
          <a:stretch/>
        </p:blipFill>
        <p:spPr>
          <a:xfrm>
            <a:off x="2950028" y="1372304"/>
            <a:ext cx="2954463" cy="2068125"/>
          </a:xfrm>
          <a:prstGeom prst="rect">
            <a:avLst/>
          </a:prstGeom>
          <a:noFill/>
          <a:ln>
            <a:noFill/>
          </a:ln>
        </p:spPr>
      </p:pic>
      <p:pic>
        <p:nvPicPr>
          <p:cNvPr id="1149" name="Google Shape;1149;p22"/>
          <p:cNvPicPr preferRelativeResize="0"/>
          <p:nvPr/>
        </p:nvPicPr>
        <p:blipFill rotWithShape="1">
          <a:blip r:embed="rId4">
            <a:alphaModFix/>
          </a:blip>
          <a:srcRect b="0" l="0" r="0" t="0"/>
          <a:stretch/>
        </p:blipFill>
        <p:spPr>
          <a:xfrm>
            <a:off x="0" y="-285047"/>
            <a:ext cx="4972052" cy="3314701"/>
          </a:xfrm>
          <a:prstGeom prst="rect">
            <a:avLst/>
          </a:prstGeom>
          <a:noFill/>
          <a:ln>
            <a:noFill/>
          </a:ln>
        </p:spPr>
      </p:pic>
      <p:pic>
        <p:nvPicPr>
          <p:cNvPr id="1150" name="Google Shape;1150;p22"/>
          <p:cNvPicPr preferRelativeResize="0"/>
          <p:nvPr/>
        </p:nvPicPr>
        <p:blipFill rotWithShape="1">
          <a:blip r:embed="rId5">
            <a:alphaModFix/>
          </a:blip>
          <a:srcRect b="0" l="0" r="0" t="0"/>
          <a:stretch/>
        </p:blipFill>
        <p:spPr>
          <a:xfrm>
            <a:off x="4935514" y="-441674"/>
            <a:ext cx="4834605" cy="3217210"/>
          </a:xfrm>
          <a:prstGeom prst="rect">
            <a:avLst/>
          </a:prstGeom>
          <a:noFill/>
          <a:ln>
            <a:noFill/>
          </a:ln>
        </p:spPr>
      </p:pic>
      <p:pic>
        <p:nvPicPr>
          <p:cNvPr id="1151" name="Google Shape;1151;p22"/>
          <p:cNvPicPr preferRelativeResize="0"/>
          <p:nvPr/>
        </p:nvPicPr>
        <p:blipFill rotWithShape="1">
          <a:blip r:embed="rId6">
            <a:alphaModFix/>
          </a:blip>
          <a:srcRect b="0" l="0" r="0" t="0"/>
          <a:stretch/>
        </p:blipFill>
        <p:spPr>
          <a:xfrm>
            <a:off x="4935514" y="2406366"/>
            <a:ext cx="5738411" cy="3227856"/>
          </a:xfrm>
          <a:prstGeom prst="rect">
            <a:avLst/>
          </a:prstGeom>
          <a:noFill/>
          <a:ln>
            <a:noFill/>
          </a:ln>
        </p:spPr>
      </p:pic>
      <p:pic>
        <p:nvPicPr>
          <p:cNvPr id="1152" name="Google Shape;1152;p22"/>
          <p:cNvPicPr preferRelativeResize="0"/>
          <p:nvPr/>
        </p:nvPicPr>
        <p:blipFill rotWithShape="1">
          <a:blip r:embed="rId7">
            <a:alphaModFix/>
          </a:blip>
          <a:srcRect b="0" l="0" r="0" t="0"/>
          <a:stretch/>
        </p:blipFill>
        <p:spPr>
          <a:xfrm>
            <a:off x="-15703" y="2406366"/>
            <a:ext cx="4998394" cy="33322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42"/>
                                        </p:tgtEl>
                                      </p:cBhvr>
                                    </p:animEffect>
                                    <p:set>
                                      <p:cBhvr>
                                        <p:cTn dur="1" fill="hold">
                                          <p:stCondLst>
                                            <p:cond delay="500"/>
                                          </p:stCondLst>
                                        </p:cTn>
                                        <p:tgtEl>
                                          <p:spTgt spid="11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48"/>
                                        </p:tgtEl>
                                      </p:cBhvr>
                                    </p:animEffect>
                                    <p:set>
                                      <p:cBhvr>
                                        <p:cTn dur="1" fill="hold">
                                          <p:stCondLst>
                                            <p:cond delay="500"/>
                                          </p:stCondLst>
                                        </p:cTn>
                                        <p:tgtEl>
                                          <p:spTgt spid="114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23"/>
          <p:cNvSpPr txBox="1"/>
          <p:nvPr>
            <p:ph type="title"/>
          </p:nvPr>
        </p:nvSpPr>
        <p:spPr>
          <a:xfrm>
            <a:off x="3527514" y="2955500"/>
            <a:ext cx="4884966" cy="803107"/>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—Malcolm turnbull</a:t>
            </a:r>
            <a:endParaRPr/>
          </a:p>
        </p:txBody>
      </p:sp>
      <p:sp>
        <p:nvSpPr>
          <p:cNvPr id="1158" name="Google Shape;1158;p23"/>
          <p:cNvSpPr txBox="1"/>
          <p:nvPr>
            <p:ph idx="1" type="subTitle"/>
          </p:nvPr>
        </p:nvSpPr>
        <p:spPr>
          <a:xfrm>
            <a:off x="1281375" y="712981"/>
            <a:ext cx="6665813" cy="26276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t>
            </a:r>
            <a:r>
              <a:rPr lang="en" sz="2800"/>
              <a:t>We learn from every natural disaster. Whether it’s a fire or a flood, we learn something from it so we can respond to the next one better.”</a:t>
            </a:r>
            <a:endParaRPr/>
          </a:p>
        </p:txBody>
      </p:sp>
      <p:grpSp>
        <p:nvGrpSpPr>
          <p:cNvPr id="1159" name="Google Shape;1159;p23"/>
          <p:cNvGrpSpPr/>
          <p:nvPr/>
        </p:nvGrpSpPr>
        <p:grpSpPr>
          <a:xfrm rot="-5400000">
            <a:off x="6840193" y="448790"/>
            <a:ext cx="2159530" cy="548628"/>
            <a:chOff x="2641350" y="846250"/>
            <a:chExt cx="413600" cy="105075"/>
          </a:xfrm>
        </p:grpSpPr>
        <p:sp>
          <p:nvSpPr>
            <p:cNvPr id="1160" name="Google Shape;1160;p23"/>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3"/>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3"/>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3"/>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4" name="Google Shape;1164;p23"/>
          <p:cNvGrpSpPr/>
          <p:nvPr/>
        </p:nvGrpSpPr>
        <p:grpSpPr>
          <a:xfrm rot="5400000">
            <a:off x="93584" y="4162506"/>
            <a:ext cx="2159530" cy="548628"/>
            <a:chOff x="2641350" y="846250"/>
            <a:chExt cx="413600" cy="105075"/>
          </a:xfrm>
        </p:grpSpPr>
        <p:sp>
          <p:nvSpPr>
            <p:cNvPr id="1165" name="Google Shape;1165;p23"/>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3"/>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3"/>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3"/>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9" name="Google Shape;1169;p23"/>
          <p:cNvSpPr txBox="1"/>
          <p:nvPr/>
        </p:nvSpPr>
        <p:spPr>
          <a:xfrm>
            <a:off x="4780568" y="3443059"/>
            <a:ext cx="4616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hlink"/>
              </a:buClr>
              <a:buSzPts val="1100"/>
              <a:buFont typeface="Arial"/>
              <a:buNone/>
            </a:pPr>
            <a:r>
              <a:rPr b="0" i="0" lang="en" sz="1500" u="none" cap="none" strike="noStrike">
                <a:solidFill>
                  <a:schemeClr val="accent2"/>
                </a:solidFill>
                <a:latin typeface="Raleway Medium"/>
                <a:ea typeface="Raleway Medium"/>
                <a:cs typeface="Raleway Medium"/>
                <a:sym typeface="Raleway Medium"/>
              </a:rPr>
              <a:t>πρώην πρωθυπουργός Αυστραλίας</a:t>
            </a:r>
            <a:endParaRPr b="0" i="0" sz="1500" u="none" cap="none" strike="noStrike">
              <a:solidFill>
                <a:srgbClr val="000000"/>
              </a:solidFill>
              <a:latin typeface="Raleway Medium"/>
              <a:ea typeface="Raleway Medium"/>
              <a:cs typeface="Raleway Medium"/>
              <a:sym typeface="Raleway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grpSp>
        <p:nvGrpSpPr>
          <p:cNvPr id="1174" name="Google Shape;1174;p24"/>
          <p:cNvGrpSpPr/>
          <p:nvPr/>
        </p:nvGrpSpPr>
        <p:grpSpPr>
          <a:xfrm rot="-5400000">
            <a:off x="6840193" y="448790"/>
            <a:ext cx="2159530" cy="548628"/>
            <a:chOff x="2641350" y="846250"/>
            <a:chExt cx="413600" cy="105075"/>
          </a:xfrm>
        </p:grpSpPr>
        <p:sp>
          <p:nvSpPr>
            <p:cNvPr id="1175" name="Google Shape;1175;p24"/>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4"/>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4"/>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4"/>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9" name="Google Shape;1179;p24"/>
          <p:cNvGrpSpPr/>
          <p:nvPr/>
        </p:nvGrpSpPr>
        <p:grpSpPr>
          <a:xfrm rot="5400000">
            <a:off x="93584" y="4162506"/>
            <a:ext cx="2159530" cy="548628"/>
            <a:chOff x="2641350" y="846250"/>
            <a:chExt cx="413600" cy="105075"/>
          </a:xfrm>
        </p:grpSpPr>
        <p:sp>
          <p:nvSpPr>
            <p:cNvPr id="1180" name="Google Shape;1180;p24"/>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4"/>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4"/>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4"/>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4" name="Google Shape;1184;p24"/>
          <p:cNvSpPr txBox="1"/>
          <p:nvPr/>
        </p:nvSpPr>
        <p:spPr>
          <a:xfrm>
            <a:off x="899035" y="1025755"/>
            <a:ext cx="72489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4400" u="none" cap="none" strike="noStrike">
                <a:solidFill>
                  <a:srgbClr val="6E79E4"/>
                </a:solidFill>
                <a:latin typeface="Bebas Neue"/>
                <a:ea typeface="Bebas Neue"/>
                <a:cs typeface="Bebas Neue"/>
                <a:sym typeface="Bebas Neue"/>
              </a:rPr>
              <a:t>ΕΥΧΑΡΙΣΤΟΥΜΕ ΓΙΑ ΤΗΝ </a:t>
            </a:r>
            <a:r>
              <a:rPr b="1" lang="en" sz="4400">
                <a:solidFill>
                  <a:srgbClr val="6E79E4"/>
                </a:solidFill>
                <a:latin typeface="Bebas Neue"/>
                <a:ea typeface="Bebas Neue"/>
                <a:cs typeface="Bebas Neue"/>
                <a:sym typeface="Bebas Neue"/>
              </a:rPr>
              <a:t>ΠΡΟΣΟΧΗ</a:t>
            </a:r>
            <a:r>
              <a:rPr b="1" i="0" lang="en" sz="4400" u="none" cap="none" strike="noStrike">
                <a:solidFill>
                  <a:srgbClr val="6E79E4"/>
                </a:solidFill>
                <a:latin typeface="Bebas Neue"/>
                <a:ea typeface="Bebas Neue"/>
                <a:cs typeface="Bebas Neue"/>
                <a:sym typeface="Bebas Neue"/>
              </a:rPr>
              <a:t> ΣΑΣ!!</a:t>
            </a:r>
            <a:endParaRPr b="1" i="0" sz="600" u="none" cap="none" strike="noStrike">
              <a:solidFill>
                <a:srgbClr val="000000"/>
              </a:solidFill>
              <a:latin typeface="Arial"/>
              <a:ea typeface="Arial"/>
              <a:cs typeface="Arial"/>
              <a:sym typeface="Arial"/>
            </a:endParaRPr>
          </a:p>
        </p:txBody>
      </p:sp>
      <p:sp>
        <p:nvSpPr>
          <p:cNvPr id="1185" name="Google Shape;1185;p24"/>
          <p:cNvSpPr txBox="1"/>
          <p:nvPr/>
        </p:nvSpPr>
        <p:spPr>
          <a:xfrm>
            <a:off x="945516" y="2635939"/>
            <a:ext cx="724875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4400" u="none" cap="none" strike="noStrike">
                <a:solidFill>
                  <a:srgbClr val="6E79E4"/>
                </a:solidFill>
                <a:latin typeface="Arial"/>
                <a:ea typeface="Arial"/>
                <a:cs typeface="Arial"/>
                <a:sym typeface="Arial"/>
              </a:rPr>
              <a:t>Ερωτήσεις;</a:t>
            </a:r>
            <a:endParaRPr b="1" i="0" sz="600" u="none" cap="none" strike="noStrike">
              <a:solidFill>
                <a:srgbClr val="000000"/>
              </a:solidFill>
              <a:latin typeface="Arial"/>
              <a:ea typeface="Arial"/>
              <a:cs typeface="Arial"/>
              <a:sym typeface="Arial"/>
            </a:endParaRPr>
          </a:p>
        </p:txBody>
      </p:sp>
      <p:sp>
        <p:nvSpPr>
          <p:cNvPr id="1186" name="Google Shape;1186;p24"/>
          <p:cNvSpPr/>
          <p:nvPr/>
        </p:nvSpPr>
        <p:spPr>
          <a:xfrm>
            <a:off x="2223510" y="664945"/>
            <a:ext cx="1270200" cy="1270200"/>
          </a:xfrm>
          <a:prstGeom prst="ellipse">
            <a:avLst/>
          </a:prstGeom>
          <a:solidFill>
            <a:srgbClr val="6E79E4">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4"/>
          <p:cNvSpPr/>
          <p:nvPr/>
        </p:nvSpPr>
        <p:spPr>
          <a:xfrm>
            <a:off x="6178290" y="2635939"/>
            <a:ext cx="1205490" cy="1178001"/>
          </a:xfrm>
          <a:prstGeom prst="ellipse">
            <a:avLst/>
          </a:prstGeom>
          <a:solidFill>
            <a:srgbClr val="6E79E4">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4"/>
          <p:cNvSpPr/>
          <p:nvPr/>
        </p:nvSpPr>
        <p:spPr>
          <a:xfrm>
            <a:off x="5680698" y="3292110"/>
            <a:ext cx="1039357" cy="1043660"/>
          </a:xfrm>
          <a:prstGeom prst="ellipse">
            <a:avLst/>
          </a:prstGeom>
          <a:solidFill>
            <a:schemeClr val="accent2">
              <a:alpha val="3568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4"/>
          <p:cNvSpPr txBox="1"/>
          <p:nvPr/>
        </p:nvSpPr>
        <p:spPr>
          <a:xfrm>
            <a:off x="5193909" y="4587594"/>
            <a:ext cx="506349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Η ιστοσελίδα μας: </a:t>
            </a:r>
            <a:r>
              <a:rPr b="0" i="0" lang="en" sz="1400" u="sng" cap="none" strike="noStrike">
                <a:solidFill>
                  <a:srgbClr val="728AC6"/>
                </a:solidFill>
                <a:latin typeface="Arial"/>
                <a:ea typeface="Arial"/>
                <a:cs typeface="Arial"/>
                <a:sym typeface="Arial"/>
                <a:hlinkClick r:id="rId3">
                  <a:extLst>
                    <a:ext uri="{A12FA001-AC4F-418D-AE19-62706E023703}">
                      <ahyp:hlinkClr val="tx"/>
                    </a:ext>
                  </a:extLst>
                </a:hlinkClick>
              </a:rPr>
              <a:t>https://firetell.github.io</a:t>
            </a:r>
            <a:endParaRPr>
              <a:solidFill>
                <a:srgbClr val="728AC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500"/>
                                        <p:tgtEl>
                                          <p:spTgt spid="1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5"/>
          <p:cNvSpPr txBox="1"/>
          <p:nvPr>
            <p:ph idx="1" type="body"/>
          </p:nvPr>
        </p:nvSpPr>
        <p:spPr>
          <a:xfrm>
            <a:off x="720000" y="908600"/>
            <a:ext cx="58425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hlink"/>
              </a:buClr>
              <a:buSzPts val="1100"/>
              <a:buFont typeface="Arial"/>
              <a:buNone/>
            </a:pPr>
            <a:r>
              <a:t/>
            </a:r>
            <a:endParaRPr sz="2500">
              <a:latin typeface="Bebas Neue"/>
              <a:ea typeface="Bebas Neue"/>
              <a:cs typeface="Bebas Neue"/>
              <a:sym typeface="Bebas Neue"/>
            </a:endParaRPr>
          </a:p>
          <a:p>
            <a:pPr indent="-304800" lvl="0" marL="457200" rtl="0" algn="l">
              <a:lnSpc>
                <a:spcPct val="100000"/>
              </a:lnSpc>
              <a:spcBef>
                <a:spcPts val="0"/>
              </a:spcBef>
              <a:spcAft>
                <a:spcPts val="0"/>
              </a:spcAft>
              <a:buClr>
                <a:schemeClr val="accent2"/>
              </a:buClr>
              <a:buSzPts val="1200"/>
              <a:buChar char="●"/>
            </a:pPr>
            <a:r>
              <a:rPr lang="en">
                <a:solidFill>
                  <a:schemeClr val="hlink"/>
                </a:solidFill>
                <a:uFill>
                  <a:noFill/>
                </a:uFill>
                <a:latin typeface="Georgia"/>
                <a:ea typeface="Georgia"/>
                <a:cs typeface="Georgia"/>
                <a:sym typeface="Georgia"/>
                <a:hlinkClick r:id="rId3"/>
              </a:rPr>
              <a:t>“Wildfires Cause More Than 33,000 Deaths Globally Each Year”</a:t>
            </a:r>
            <a:endParaRPr>
              <a:latin typeface="Georgia"/>
              <a:ea typeface="Georgia"/>
              <a:cs typeface="Georgia"/>
              <a:sym typeface="Georgia"/>
            </a:endParaRPr>
          </a:p>
          <a:p>
            <a:pPr indent="-304800" lvl="0" marL="457200" rtl="0" algn="l">
              <a:lnSpc>
                <a:spcPct val="100000"/>
              </a:lnSpc>
              <a:spcBef>
                <a:spcPts val="0"/>
              </a:spcBef>
              <a:spcAft>
                <a:spcPts val="0"/>
              </a:spcAft>
              <a:buClr>
                <a:schemeClr val="accent2"/>
              </a:buClr>
              <a:buSzPts val="1200"/>
              <a:buChar char="●"/>
            </a:pPr>
            <a:r>
              <a:rPr lang="en">
                <a:solidFill>
                  <a:schemeClr val="hlink"/>
                </a:solidFill>
                <a:uFill>
                  <a:noFill/>
                </a:uFill>
                <a:latin typeface="Georgia"/>
                <a:ea typeface="Georgia"/>
                <a:cs typeface="Georgia"/>
                <a:sym typeface="Georgia"/>
                <a:hlinkClick r:id="rId4"/>
              </a:rPr>
              <a:t>NASA Earth Observatory</a:t>
            </a:r>
            <a:endParaRPr>
              <a:latin typeface="Georgia"/>
              <a:ea typeface="Georgia"/>
              <a:cs typeface="Georgia"/>
              <a:sym typeface="Georgia"/>
            </a:endParaRPr>
          </a:p>
          <a:p>
            <a:pPr indent="-304800" lvl="0" marL="457200" rtl="0" algn="l">
              <a:lnSpc>
                <a:spcPct val="100000"/>
              </a:lnSpc>
              <a:spcBef>
                <a:spcPts val="0"/>
              </a:spcBef>
              <a:spcAft>
                <a:spcPts val="0"/>
              </a:spcAft>
              <a:buClr>
                <a:schemeClr val="accent2"/>
              </a:buClr>
              <a:buSzPts val="1200"/>
              <a:buChar char="●"/>
            </a:pPr>
            <a:r>
              <a:rPr lang="en">
                <a:solidFill>
                  <a:schemeClr val="hlink"/>
                </a:solidFill>
                <a:uFill>
                  <a:noFill/>
                </a:uFill>
                <a:latin typeface="Georgia"/>
                <a:ea typeface="Georgia"/>
                <a:cs typeface="Georgia"/>
                <a:sym typeface="Georgia"/>
                <a:hlinkClick r:id="rId5"/>
              </a:rPr>
              <a:t>Wildfire Statistics</a:t>
            </a:r>
            <a:endParaRPr>
              <a:latin typeface="Georgia"/>
              <a:ea typeface="Georgia"/>
              <a:cs typeface="Georgia"/>
              <a:sym typeface="Georgia"/>
            </a:endParaRPr>
          </a:p>
          <a:p>
            <a:pPr indent="-304800" lvl="0" marL="457200" rtl="0" algn="l">
              <a:lnSpc>
                <a:spcPct val="100000"/>
              </a:lnSpc>
              <a:spcBef>
                <a:spcPts val="0"/>
              </a:spcBef>
              <a:spcAft>
                <a:spcPts val="0"/>
              </a:spcAft>
              <a:buClr>
                <a:schemeClr val="accent2"/>
              </a:buClr>
              <a:buSzPts val="1200"/>
              <a:buChar char="●"/>
            </a:pPr>
            <a:r>
              <a:rPr lang="en">
                <a:solidFill>
                  <a:schemeClr val="hlink"/>
                </a:solidFill>
                <a:uFill>
                  <a:noFill/>
                </a:uFill>
                <a:latin typeface="Georgia"/>
                <a:ea typeface="Georgia"/>
                <a:cs typeface="Georgia"/>
                <a:sym typeface="Georgia"/>
                <a:hlinkClick r:id="rId6"/>
              </a:rPr>
              <a:t>Facts + Statistics: Fire</a:t>
            </a:r>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7"/>
              </a:rPr>
              <a:t>Template παρουσίασης</a:t>
            </a:r>
            <a:endParaRPr>
              <a:solidFill>
                <a:schemeClr val="dk1"/>
              </a:solidFill>
              <a:latin typeface="Georgia"/>
              <a:ea typeface="Georgia"/>
              <a:cs typeface="Georgia"/>
              <a:sym typeface="Georgia"/>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8"/>
              </a:rPr>
              <a:t>Εικόνα 1</a:t>
            </a:r>
            <a:endParaRPr>
              <a:solidFill>
                <a:schemeClr val="dk1"/>
              </a:solidFill>
              <a:latin typeface="Georgia"/>
              <a:ea typeface="Georgia"/>
              <a:cs typeface="Georgia"/>
              <a:sym typeface="Georgia"/>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9"/>
              </a:rPr>
              <a:t>Εικόνα 2</a:t>
            </a:r>
            <a:endParaRPr>
              <a:solidFill>
                <a:schemeClr val="dk1"/>
              </a:solidFill>
              <a:latin typeface="Georgia"/>
              <a:ea typeface="Georgia"/>
              <a:cs typeface="Georgia"/>
              <a:sym typeface="Georgia"/>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10"/>
              </a:rPr>
              <a:t>Εικόνα 3</a:t>
            </a:r>
            <a:endParaRPr>
              <a:solidFill>
                <a:schemeClr val="dk1"/>
              </a:solidFill>
              <a:latin typeface="Georgia"/>
              <a:ea typeface="Georgia"/>
              <a:cs typeface="Georgia"/>
              <a:sym typeface="Georgia"/>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11"/>
              </a:rPr>
              <a:t>Εικόνα 3</a:t>
            </a:r>
            <a:endParaRPr>
              <a:solidFill>
                <a:schemeClr val="dk1"/>
              </a:solidFill>
              <a:latin typeface="Georgia"/>
              <a:ea typeface="Georgia"/>
              <a:cs typeface="Georgia"/>
              <a:sym typeface="Georgia"/>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12"/>
              </a:rPr>
              <a:t>Εικόνα 5</a:t>
            </a:r>
            <a:endParaRPr>
              <a:solidFill>
                <a:schemeClr val="dk1"/>
              </a:solidFill>
              <a:latin typeface="Georgia"/>
              <a:ea typeface="Georgia"/>
              <a:cs typeface="Georgia"/>
              <a:sym typeface="Georgia"/>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13"/>
              </a:rPr>
              <a:t>Εικόνα 6</a:t>
            </a:r>
            <a:endParaRPr>
              <a:solidFill>
                <a:schemeClr val="dk1"/>
              </a:solidFill>
              <a:latin typeface="Georgia"/>
              <a:ea typeface="Georgia"/>
              <a:cs typeface="Georgia"/>
              <a:sym typeface="Georgia"/>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14"/>
              </a:rPr>
              <a:t>Εικόνα 7</a:t>
            </a:r>
            <a:endParaRPr>
              <a:solidFill>
                <a:schemeClr val="dk1"/>
              </a:solidFill>
              <a:latin typeface="Georgia"/>
              <a:ea typeface="Georgia"/>
              <a:cs typeface="Georgia"/>
              <a:sym typeface="Georgia"/>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15"/>
              </a:rPr>
              <a:t>Εικόνα 8</a:t>
            </a:r>
            <a:endParaRPr>
              <a:solidFill>
                <a:schemeClr val="dk1"/>
              </a:solidFill>
              <a:latin typeface="Georgia"/>
              <a:ea typeface="Georgia"/>
              <a:cs typeface="Georgia"/>
              <a:sym typeface="Georgia"/>
            </a:endParaRPr>
          </a:p>
        </p:txBody>
      </p:sp>
      <p:sp>
        <p:nvSpPr>
          <p:cNvPr id="1195" name="Google Shape;1195;p25"/>
          <p:cNvSpPr txBox="1"/>
          <p:nvPr>
            <p:ph type="title"/>
          </p:nvPr>
        </p:nvSpPr>
        <p:spPr>
          <a:xfrm>
            <a:off x="720000" y="445038"/>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900"/>
              <a:buNone/>
            </a:pPr>
            <a:r>
              <a:rPr lang="en">
                <a:latin typeface="Roboto Black"/>
                <a:ea typeface="Roboto Black"/>
                <a:cs typeface="Roboto Black"/>
                <a:sym typeface="Roboto Black"/>
              </a:rPr>
              <a:t>ΠΗΓΕΣ</a:t>
            </a:r>
            <a:endParaRPr>
              <a:latin typeface="Roboto Black"/>
              <a:ea typeface="Roboto Black"/>
              <a:cs typeface="Roboto Black"/>
              <a:sym typeface="Roboto Black"/>
            </a:endParaRPr>
          </a:p>
        </p:txBody>
      </p:sp>
      <p:cxnSp>
        <p:nvCxnSpPr>
          <p:cNvPr id="1196" name="Google Shape;1196;p25"/>
          <p:cNvCxnSpPr/>
          <p:nvPr/>
        </p:nvCxnSpPr>
        <p:spPr>
          <a:xfrm>
            <a:off x="6811450" y="737075"/>
            <a:ext cx="2341500" cy="300"/>
          </a:xfrm>
          <a:prstGeom prst="straightConnector1">
            <a:avLst/>
          </a:prstGeom>
          <a:noFill/>
          <a:ln cap="flat" cmpd="sng" w="19050">
            <a:solidFill>
              <a:schemeClr val="lt1"/>
            </a:solidFill>
            <a:prstDash val="solid"/>
            <a:round/>
            <a:headEnd len="sm" w="sm" type="none"/>
            <a:tailEnd len="sm" w="sm" type="none"/>
          </a:ln>
        </p:spPr>
      </p:cxnSp>
      <p:grpSp>
        <p:nvGrpSpPr>
          <p:cNvPr id="1197" name="Google Shape;1197;p25"/>
          <p:cNvGrpSpPr/>
          <p:nvPr/>
        </p:nvGrpSpPr>
        <p:grpSpPr>
          <a:xfrm>
            <a:off x="5789413" y="663087"/>
            <a:ext cx="537556" cy="136576"/>
            <a:chOff x="2641350" y="846250"/>
            <a:chExt cx="413600" cy="105075"/>
          </a:xfrm>
        </p:grpSpPr>
        <p:sp>
          <p:nvSpPr>
            <p:cNvPr id="1198" name="Google Shape;1198;p25"/>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5"/>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5"/>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5"/>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2" name="Google Shape;1202;p25"/>
          <p:cNvSpPr txBox="1"/>
          <p:nvPr>
            <p:ph idx="1" type="body"/>
          </p:nvPr>
        </p:nvSpPr>
        <p:spPr>
          <a:xfrm>
            <a:off x="2095100" y="2182800"/>
            <a:ext cx="1585200" cy="77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16"/>
              </a:rPr>
              <a:t>Εικόνα </a:t>
            </a:r>
            <a:r>
              <a:rPr lang="en">
                <a:solidFill>
                  <a:schemeClr val="hlink"/>
                </a:solidFill>
                <a:uFill>
                  <a:noFill/>
                </a:uFill>
                <a:latin typeface="Georgia"/>
                <a:ea typeface="Georgia"/>
                <a:cs typeface="Georgia"/>
                <a:sym typeface="Georgia"/>
                <a:hlinkClick r:id="rId17"/>
              </a:rPr>
              <a:t>9</a:t>
            </a:r>
            <a:endParaRPr>
              <a:solidFill>
                <a:schemeClr val="dk1"/>
              </a:solidFill>
              <a:latin typeface="Georgia"/>
              <a:ea typeface="Georgia"/>
              <a:cs typeface="Georgia"/>
              <a:sym typeface="Georgia"/>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18"/>
              </a:rPr>
              <a:t>Εικόνα </a:t>
            </a:r>
            <a:r>
              <a:rPr lang="en">
                <a:solidFill>
                  <a:schemeClr val="hlink"/>
                </a:solidFill>
                <a:uFill>
                  <a:noFill/>
                </a:uFill>
                <a:latin typeface="Georgia"/>
                <a:ea typeface="Georgia"/>
                <a:cs typeface="Georgia"/>
                <a:sym typeface="Georgia"/>
                <a:hlinkClick r:id="rId19"/>
              </a:rPr>
              <a:t>10</a:t>
            </a:r>
            <a:endParaRPr>
              <a:solidFill>
                <a:schemeClr val="dk1"/>
              </a:solidFill>
              <a:latin typeface="Georgia"/>
              <a:ea typeface="Georgia"/>
              <a:cs typeface="Georgia"/>
              <a:sym typeface="Georgia"/>
            </a:endParaRPr>
          </a:p>
          <a:p>
            <a:pPr indent="-317500" lvl="0" marL="457200" rtl="0" algn="l">
              <a:lnSpc>
                <a:spcPct val="100000"/>
              </a:lnSpc>
              <a:spcBef>
                <a:spcPts val="0"/>
              </a:spcBef>
              <a:spcAft>
                <a:spcPts val="0"/>
              </a:spcAft>
              <a:buClr>
                <a:schemeClr val="dk1"/>
              </a:buClr>
              <a:buSzPts val="1400"/>
              <a:buFont typeface="Georgia"/>
              <a:buChar char="●"/>
            </a:pPr>
            <a:r>
              <a:rPr lang="en">
                <a:solidFill>
                  <a:schemeClr val="hlink"/>
                </a:solidFill>
                <a:uFill>
                  <a:noFill/>
                </a:uFill>
                <a:latin typeface="Georgia"/>
                <a:ea typeface="Georgia"/>
                <a:cs typeface="Georgia"/>
                <a:sym typeface="Georgia"/>
                <a:hlinkClick r:id="rId20"/>
              </a:rPr>
              <a:t>Εικόνα 11</a:t>
            </a:r>
            <a:endParaRPr>
              <a:solidFill>
                <a:schemeClr val="dk1"/>
              </a:solidFill>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g1310e006814_0_1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Black"/>
                <a:ea typeface="Roboto Black"/>
                <a:cs typeface="Roboto Black"/>
                <a:sym typeface="Roboto Black"/>
              </a:rPr>
              <a:t>ΑΔΕΙΑ</a:t>
            </a:r>
            <a:endParaRPr>
              <a:latin typeface="Roboto Black"/>
              <a:ea typeface="Roboto Black"/>
              <a:cs typeface="Roboto Black"/>
              <a:sym typeface="Roboto Black"/>
            </a:endParaRPr>
          </a:p>
        </p:txBody>
      </p:sp>
      <p:sp>
        <p:nvSpPr>
          <p:cNvPr id="1208" name="Google Shape;1208;g1310e006814_0_11"/>
          <p:cNvSpPr txBox="1"/>
          <p:nvPr>
            <p:ph idx="1" type="body"/>
          </p:nvPr>
        </p:nvSpPr>
        <p:spPr>
          <a:xfrm>
            <a:off x="720000" y="1152475"/>
            <a:ext cx="77040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D14500"/>
                </a:solidFill>
                <a:uFill>
                  <a:noFill/>
                </a:uFill>
                <a:latin typeface="Arial"/>
                <a:ea typeface="Arial"/>
                <a:cs typeface="Arial"/>
                <a:sym typeface="Arial"/>
                <a:hlinkClick r:id="rId3">
                  <a:extLst>
                    <a:ext uri="{A12FA001-AC4F-418D-AE19-62706E023703}">
                      <ahyp:hlinkClr val="tx"/>
                    </a:ext>
                  </a:extLst>
                </a:hlinkClick>
              </a:rPr>
              <a:t>Χρήση υβριδικών μοντέλων τεχνητής νοημοσύνης σε συνδυασμό με τεχνολογίες μηχανικής μάθησης και big data για την πρόβλεψη και αντιμετώπιση δασικών πυρκαγιών. </a:t>
            </a:r>
            <a:r>
              <a:rPr b="1" lang="en" sz="1900">
                <a:solidFill>
                  <a:srgbClr val="333333"/>
                </a:solidFill>
                <a:latin typeface="Arial"/>
                <a:ea typeface="Arial"/>
                <a:cs typeface="Arial"/>
                <a:sym typeface="Arial"/>
              </a:rPr>
              <a:t>© 2022 by </a:t>
            </a:r>
            <a:r>
              <a:rPr b="1" lang="en" sz="1900">
                <a:solidFill>
                  <a:srgbClr val="D14500"/>
                </a:solidFill>
                <a:uFill>
                  <a:noFill/>
                </a:uFill>
                <a:latin typeface="Arial"/>
                <a:ea typeface="Arial"/>
                <a:cs typeface="Arial"/>
                <a:sym typeface="Arial"/>
                <a:hlinkClick r:id="rId4">
                  <a:extLst>
                    <a:ext uri="{A12FA001-AC4F-418D-AE19-62706E023703}">
                      <ahyp:hlinkClr val="tx"/>
                    </a:ext>
                  </a:extLst>
                </a:hlinkClick>
              </a:rPr>
              <a:t>Αναστάσιος Ελευθεριάδης, Ευστάθιος Ιωσηφίδης, Θεοδώρα Κατσεησβίλη, Αποστολία-Μαρία Σοφιανοπούλου </a:t>
            </a:r>
            <a:r>
              <a:rPr b="1" lang="en" sz="1900">
                <a:solidFill>
                  <a:srgbClr val="333333"/>
                </a:solidFill>
                <a:latin typeface="Arial"/>
                <a:ea typeface="Arial"/>
                <a:cs typeface="Arial"/>
                <a:sym typeface="Arial"/>
              </a:rPr>
              <a:t>is licensed under </a:t>
            </a:r>
            <a:r>
              <a:rPr b="1" lang="en" sz="1900">
                <a:solidFill>
                  <a:srgbClr val="D14500"/>
                </a:solidFill>
                <a:uFill>
                  <a:noFill/>
                </a:uFill>
                <a:latin typeface="Arial"/>
                <a:ea typeface="Arial"/>
                <a:cs typeface="Arial"/>
                <a:sym typeface="Arial"/>
                <a:hlinkClick r:id="rId5">
                  <a:extLst>
                    <a:ext uri="{A12FA001-AC4F-418D-AE19-62706E023703}">
                      <ahyp:hlinkClr val="tx"/>
                    </a:ext>
                  </a:extLst>
                </a:hlinkClick>
              </a:rPr>
              <a:t>CC BY-NC-ND 4.0</a:t>
            </a:r>
            <a:endParaRPr b="1" sz="1900">
              <a:solidFill>
                <a:srgbClr val="010101"/>
              </a:solidFill>
              <a:latin typeface="Arial"/>
              <a:ea typeface="Arial"/>
              <a:cs typeface="Arial"/>
              <a:sym typeface="Arial"/>
            </a:endParaRPr>
          </a:p>
        </p:txBody>
      </p:sp>
      <p:pic>
        <p:nvPicPr>
          <p:cNvPr id="1209" name="Google Shape;1209;g1310e006814_0_11"/>
          <p:cNvPicPr preferRelativeResize="0"/>
          <p:nvPr/>
        </p:nvPicPr>
        <p:blipFill>
          <a:blip r:embed="rId6">
            <a:alphaModFix/>
          </a:blip>
          <a:stretch>
            <a:fillRect/>
          </a:stretch>
        </p:blipFill>
        <p:spPr>
          <a:xfrm>
            <a:off x="3480613" y="3996175"/>
            <a:ext cx="2182766" cy="57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414" name="Shape 414"/>
        <p:cNvGrpSpPr/>
        <p:nvPr/>
      </p:nvGrpSpPr>
      <p:grpSpPr>
        <a:xfrm>
          <a:off x="0" y="0"/>
          <a:ext cx="0" cy="0"/>
          <a:chOff x="0" y="0"/>
          <a:chExt cx="0" cy="0"/>
        </a:xfrm>
      </p:grpSpPr>
      <p:sp>
        <p:nvSpPr>
          <p:cNvPr id="415" name="Google Shape;415;p3"/>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800">
                <a:solidFill>
                  <a:schemeClr val="lt1"/>
                </a:solidFill>
              </a:rPr>
              <a:t>Η ερευνητική μας ομάδα:</a:t>
            </a:r>
            <a:endParaRPr sz="2800"/>
          </a:p>
        </p:txBody>
      </p:sp>
      <p:pic>
        <p:nvPicPr>
          <p:cNvPr id="416" name="Google Shape;416;p3"/>
          <p:cNvPicPr preferRelativeResize="0"/>
          <p:nvPr/>
        </p:nvPicPr>
        <p:blipFill rotWithShape="1">
          <a:blip r:embed="rId3">
            <a:alphaModFix/>
          </a:blip>
          <a:srcRect b="0" l="0" r="0" t="0"/>
          <a:stretch/>
        </p:blipFill>
        <p:spPr>
          <a:xfrm>
            <a:off x="949150" y="3974825"/>
            <a:ext cx="482400" cy="482400"/>
          </a:xfrm>
          <a:prstGeom prst="rect">
            <a:avLst/>
          </a:prstGeom>
          <a:noFill/>
          <a:ln>
            <a:noFill/>
          </a:ln>
        </p:spPr>
      </p:pic>
      <p:pic>
        <p:nvPicPr>
          <p:cNvPr id="417" name="Google Shape;417;p3"/>
          <p:cNvPicPr preferRelativeResize="0"/>
          <p:nvPr/>
        </p:nvPicPr>
        <p:blipFill rotWithShape="1">
          <a:blip r:embed="rId4">
            <a:alphaModFix/>
          </a:blip>
          <a:srcRect b="0" l="0" r="0" t="0"/>
          <a:stretch/>
        </p:blipFill>
        <p:spPr>
          <a:xfrm>
            <a:off x="2844400" y="3974825"/>
            <a:ext cx="482400" cy="482400"/>
          </a:xfrm>
          <a:prstGeom prst="rect">
            <a:avLst/>
          </a:prstGeom>
          <a:noFill/>
          <a:ln>
            <a:noFill/>
          </a:ln>
        </p:spPr>
      </p:pic>
      <p:pic>
        <p:nvPicPr>
          <p:cNvPr id="418" name="Google Shape;418;p3"/>
          <p:cNvPicPr preferRelativeResize="0"/>
          <p:nvPr/>
        </p:nvPicPr>
        <p:blipFill rotWithShape="1">
          <a:blip r:embed="rId5">
            <a:alphaModFix/>
          </a:blip>
          <a:srcRect b="0" l="0" r="0" t="0"/>
          <a:stretch/>
        </p:blipFill>
        <p:spPr>
          <a:xfrm>
            <a:off x="6701750" y="3974825"/>
            <a:ext cx="482400" cy="482400"/>
          </a:xfrm>
          <a:prstGeom prst="rect">
            <a:avLst/>
          </a:prstGeom>
          <a:noFill/>
          <a:ln>
            <a:noFill/>
          </a:ln>
        </p:spPr>
      </p:pic>
      <p:pic>
        <p:nvPicPr>
          <p:cNvPr id="419" name="Google Shape;419;p3"/>
          <p:cNvPicPr preferRelativeResize="0"/>
          <p:nvPr/>
        </p:nvPicPr>
        <p:blipFill rotWithShape="1">
          <a:blip r:embed="rId5">
            <a:alphaModFix/>
          </a:blip>
          <a:srcRect b="0" l="0" r="0" t="0"/>
          <a:stretch/>
        </p:blipFill>
        <p:spPr>
          <a:xfrm>
            <a:off x="4773087" y="3974825"/>
            <a:ext cx="482400" cy="482400"/>
          </a:xfrm>
          <a:prstGeom prst="rect">
            <a:avLst/>
          </a:prstGeom>
          <a:noFill/>
          <a:ln>
            <a:noFill/>
          </a:ln>
        </p:spPr>
      </p:pic>
      <p:sp>
        <p:nvSpPr>
          <p:cNvPr id="420" name="Google Shape;420;p3"/>
          <p:cNvSpPr txBox="1"/>
          <p:nvPr/>
        </p:nvSpPr>
        <p:spPr>
          <a:xfrm>
            <a:off x="1383150" y="3846575"/>
            <a:ext cx="13263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accent3"/>
                </a:solidFill>
                <a:latin typeface="Roboto"/>
                <a:ea typeface="Roboto"/>
                <a:cs typeface="Roboto"/>
                <a:sym typeface="Roboto"/>
              </a:rPr>
              <a:t>Αναστάσιος Ελευθεριάδης (anEleftheriadis)</a:t>
            </a:r>
            <a:endParaRPr b="1" i="0" sz="1200" u="none" cap="none" strike="noStrike">
              <a:solidFill>
                <a:schemeClr val="accent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1" sz="1200">
              <a:solidFill>
                <a:schemeClr val="accent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lang="en" sz="1200">
                <a:solidFill>
                  <a:schemeClr val="accent3"/>
                </a:solidFill>
                <a:latin typeface="Roboto"/>
                <a:ea typeface="Roboto"/>
                <a:cs typeface="Roboto"/>
                <a:sym typeface="Roboto"/>
              </a:rPr>
              <a:t>ics22135</a:t>
            </a:r>
            <a:endParaRPr b="1" sz="1200">
              <a:solidFill>
                <a:schemeClr val="accent3"/>
              </a:solidFill>
              <a:latin typeface="Roboto"/>
              <a:ea typeface="Roboto"/>
              <a:cs typeface="Roboto"/>
              <a:sym typeface="Roboto"/>
            </a:endParaRPr>
          </a:p>
        </p:txBody>
      </p:sp>
      <p:sp>
        <p:nvSpPr>
          <p:cNvPr id="421" name="Google Shape;421;p3"/>
          <p:cNvSpPr txBox="1"/>
          <p:nvPr/>
        </p:nvSpPr>
        <p:spPr>
          <a:xfrm>
            <a:off x="5251713" y="3846575"/>
            <a:ext cx="13263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hlink"/>
                </a:solidFill>
                <a:latin typeface="Roboto"/>
                <a:ea typeface="Roboto"/>
                <a:cs typeface="Roboto"/>
                <a:sym typeface="Roboto"/>
              </a:rPr>
              <a:t>Θεοδώρα Κατσεησβίλη (TheodoraDoc)</a:t>
            </a:r>
            <a:endParaRPr b="1" i="0" sz="1200" u="none" cap="none" strike="noStrike">
              <a:solidFill>
                <a:schemeClr val="hlink"/>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1" sz="1200">
              <a:solidFill>
                <a:schemeClr val="hlink"/>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1" lang="en" sz="1200">
                <a:solidFill>
                  <a:schemeClr val="hlink"/>
                </a:solidFill>
                <a:latin typeface="Roboto"/>
                <a:ea typeface="Roboto"/>
                <a:cs typeface="Roboto"/>
                <a:sym typeface="Roboto"/>
              </a:rPr>
              <a:t>ics21092</a:t>
            </a:r>
            <a:endParaRPr b="1" sz="1200">
              <a:solidFill>
                <a:schemeClr val="hlink"/>
              </a:solidFill>
              <a:latin typeface="Roboto"/>
              <a:ea typeface="Roboto"/>
              <a:cs typeface="Roboto"/>
              <a:sym typeface="Roboto"/>
            </a:endParaRPr>
          </a:p>
        </p:txBody>
      </p:sp>
      <p:sp>
        <p:nvSpPr>
          <p:cNvPr id="422" name="Google Shape;422;p3"/>
          <p:cNvSpPr txBox="1"/>
          <p:nvPr/>
        </p:nvSpPr>
        <p:spPr>
          <a:xfrm>
            <a:off x="3319300" y="3846575"/>
            <a:ext cx="13263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accent3"/>
                </a:solidFill>
                <a:latin typeface="Roboto"/>
                <a:ea typeface="Roboto"/>
                <a:cs typeface="Roboto"/>
                <a:sym typeface="Roboto"/>
              </a:rPr>
              <a:t>Ευστάθιος Ιωσηφίδης, DVM (iosifidis)</a:t>
            </a:r>
            <a:endParaRPr b="1" i="0" sz="1200" u="none" cap="none" strike="noStrike">
              <a:solidFill>
                <a:schemeClr val="accent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1" sz="1200">
              <a:solidFill>
                <a:schemeClr val="accent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1" lang="en" sz="1200">
                <a:solidFill>
                  <a:schemeClr val="accent3"/>
                </a:solidFill>
                <a:latin typeface="Roboto"/>
                <a:ea typeface="Roboto"/>
                <a:cs typeface="Roboto"/>
                <a:sym typeface="Roboto"/>
              </a:rPr>
              <a:t>iis21027</a:t>
            </a:r>
            <a:endParaRPr b="1" sz="1200">
              <a:solidFill>
                <a:schemeClr val="accent3"/>
              </a:solidFill>
              <a:latin typeface="Roboto"/>
              <a:ea typeface="Roboto"/>
              <a:cs typeface="Roboto"/>
              <a:sym typeface="Roboto"/>
            </a:endParaRPr>
          </a:p>
        </p:txBody>
      </p:sp>
      <p:sp>
        <p:nvSpPr>
          <p:cNvPr id="423" name="Google Shape;423;p3"/>
          <p:cNvSpPr txBox="1"/>
          <p:nvPr/>
        </p:nvSpPr>
        <p:spPr>
          <a:xfrm>
            <a:off x="7184150" y="3846575"/>
            <a:ext cx="1565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hlink"/>
                </a:solidFill>
                <a:latin typeface="Roboto"/>
                <a:ea typeface="Roboto"/>
                <a:cs typeface="Roboto"/>
                <a:sym typeface="Roboto"/>
              </a:rPr>
              <a:t>Αποστολία-Μαρία Σοφιανοπούλου (Sofianopoulou)</a:t>
            </a:r>
            <a:endParaRPr b="1" i="0" sz="1200" u="none" cap="none" strike="noStrike">
              <a:solidFill>
                <a:schemeClr val="hlink"/>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1" sz="1200">
              <a:solidFill>
                <a:schemeClr val="hlink"/>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1" lang="en" sz="1200">
                <a:solidFill>
                  <a:schemeClr val="hlink"/>
                </a:solidFill>
                <a:latin typeface="Roboto"/>
                <a:ea typeface="Roboto"/>
                <a:cs typeface="Roboto"/>
                <a:sym typeface="Roboto"/>
              </a:rPr>
              <a:t>iis21118</a:t>
            </a:r>
            <a:endParaRPr b="1" sz="1200">
              <a:solidFill>
                <a:schemeClr val="hlink"/>
              </a:solidFill>
              <a:latin typeface="Roboto"/>
              <a:ea typeface="Roboto"/>
              <a:cs typeface="Roboto"/>
              <a:sym typeface="Roboto"/>
            </a:endParaRPr>
          </a:p>
        </p:txBody>
      </p:sp>
      <p:pic>
        <p:nvPicPr>
          <p:cNvPr id="424" name="Google Shape;424;p3"/>
          <p:cNvPicPr preferRelativeResize="0"/>
          <p:nvPr/>
        </p:nvPicPr>
        <p:blipFill rotWithShape="1">
          <a:blip r:embed="rId6">
            <a:alphaModFix/>
          </a:blip>
          <a:srcRect b="0" l="0" r="0" t="0"/>
          <a:stretch/>
        </p:blipFill>
        <p:spPr>
          <a:xfrm>
            <a:off x="2892800" y="1836375"/>
            <a:ext cx="1760300" cy="1760300"/>
          </a:xfrm>
          <a:prstGeom prst="rect">
            <a:avLst/>
          </a:prstGeom>
          <a:noFill/>
          <a:ln>
            <a:noFill/>
          </a:ln>
          <a:effectLst>
            <a:outerShdw blurRad="57150" rotWithShape="0" algn="bl" dir="5400000" dist="19050">
              <a:srgbClr val="000000">
                <a:alpha val="49803"/>
              </a:srgbClr>
            </a:outerShdw>
          </a:effectLst>
        </p:spPr>
      </p:pic>
      <p:pic>
        <p:nvPicPr>
          <p:cNvPr id="425" name="Google Shape;425;p3"/>
          <p:cNvPicPr preferRelativeResize="0"/>
          <p:nvPr/>
        </p:nvPicPr>
        <p:blipFill rotWithShape="1">
          <a:blip r:embed="rId7">
            <a:alphaModFix/>
          </a:blip>
          <a:srcRect b="7851" l="0" r="0" t="17437"/>
          <a:stretch/>
        </p:blipFill>
        <p:spPr>
          <a:xfrm>
            <a:off x="4819575" y="1862850"/>
            <a:ext cx="1760301" cy="1753502"/>
          </a:xfrm>
          <a:prstGeom prst="rect">
            <a:avLst/>
          </a:prstGeom>
          <a:noFill/>
          <a:ln>
            <a:noFill/>
          </a:ln>
        </p:spPr>
      </p:pic>
      <p:pic>
        <p:nvPicPr>
          <p:cNvPr id="426" name="Google Shape;426;p3"/>
          <p:cNvPicPr preferRelativeResize="0"/>
          <p:nvPr/>
        </p:nvPicPr>
        <p:blipFill rotWithShape="1">
          <a:blip r:embed="rId8">
            <a:alphaModFix/>
          </a:blip>
          <a:srcRect b="6024" l="0" r="0" t="6024"/>
          <a:stretch/>
        </p:blipFill>
        <p:spPr>
          <a:xfrm>
            <a:off x="6746350" y="1856613"/>
            <a:ext cx="1676201" cy="1765950"/>
          </a:xfrm>
          <a:prstGeom prst="rect">
            <a:avLst/>
          </a:prstGeom>
          <a:noFill/>
          <a:ln>
            <a:noFill/>
          </a:ln>
        </p:spPr>
      </p:pic>
      <p:pic>
        <p:nvPicPr>
          <p:cNvPr id="427" name="Google Shape;427;p3"/>
          <p:cNvPicPr preferRelativeResize="0"/>
          <p:nvPr/>
        </p:nvPicPr>
        <p:blipFill rotWithShape="1">
          <a:blip r:embed="rId9">
            <a:alphaModFix/>
          </a:blip>
          <a:srcRect b="5523" l="0" r="0" t="5532"/>
          <a:stretch/>
        </p:blipFill>
        <p:spPr>
          <a:xfrm>
            <a:off x="949150" y="1859300"/>
            <a:ext cx="1760301" cy="1737376"/>
          </a:xfrm>
          <a:prstGeom prst="rect">
            <a:avLst/>
          </a:prstGeom>
          <a:noFill/>
          <a:ln>
            <a:noFill/>
          </a:ln>
        </p:spPr>
      </p:pic>
      <p:grpSp>
        <p:nvGrpSpPr>
          <p:cNvPr id="428" name="Google Shape;428;p3"/>
          <p:cNvGrpSpPr/>
          <p:nvPr/>
        </p:nvGrpSpPr>
        <p:grpSpPr>
          <a:xfrm>
            <a:off x="342400" y="1147279"/>
            <a:ext cx="913425" cy="370975"/>
            <a:chOff x="6514150" y="4420266"/>
            <a:chExt cx="913425" cy="370975"/>
          </a:xfrm>
        </p:grpSpPr>
        <p:sp>
          <p:nvSpPr>
            <p:cNvPr id="429" name="Google Shape;429;p3"/>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 name="Google Shape;431;p3"/>
          <p:cNvGrpSpPr/>
          <p:nvPr/>
        </p:nvGrpSpPr>
        <p:grpSpPr>
          <a:xfrm>
            <a:off x="8095650" y="4627054"/>
            <a:ext cx="913425" cy="370975"/>
            <a:chOff x="6514150" y="4420266"/>
            <a:chExt cx="913425" cy="370975"/>
          </a:xfrm>
        </p:grpSpPr>
        <p:sp>
          <p:nvSpPr>
            <p:cNvPr id="432" name="Google Shape;432;p3"/>
            <p:cNvSpPr/>
            <p:nvPr/>
          </p:nvSpPr>
          <p:spPr>
            <a:xfrm>
              <a:off x="6938875"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
            <p:cNvSpPr/>
            <p:nvPr/>
          </p:nvSpPr>
          <p:spPr>
            <a:xfrm>
              <a:off x="6514150" y="4420266"/>
              <a:ext cx="488700" cy="370975"/>
            </a:xfrm>
            <a:custGeom>
              <a:rect b="b" l="l" r="r" t="t"/>
              <a:pathLst>
                <a:path extrusionOk="0" h="14839" w="19548">
                  <a:moveTo>
                    <a:pt x="8160" y="1"/>
                  </a:moveTo>
                  <a:lnTo>
                    <a:pt x="1" y="14838"/>
                  </a:lnTo>
                  <a:lnTo>
                    <a:pt x="11388" y="14838"/>
                  </a:lnTo>
                  <a:lnTo>
                    <a:pt x="195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b="1" lang="en" sz="4200">
                <a:latin typeface="Calibri"/>
                <a:ea typeface="Calibri"/>
                <a:cs typeface="Calibri"/>
                <a:sym typeface="Calibri"/>
              </a:rPr>
              <a:t>ΤΟ ΠΡΟΒΛΗΜΑ</a:t>
            </a:r>
            <a:endParaRPr b="1" sz="4200">
              <a:latin typeface="Calibri"/>
              <a:ea typeface="Calibri"/>
              <a:cs typeface="Calibri"/>
              <a:sym typeface="Calibri"/>
            </a:endParaRPr>
          </a:p>
        </p:txBody>
      </p:sp>
      <p:sp>
        <p:nvSpPr>
          <p:cNvPr id="439" name="Google Shape;439;p4"/>
          <p:cNvSpPr txBox="1"/>
          <p:nvPr>
            <p:ph idx="1" type="subTitle"/>
          </p:nvPr>
        </p:nvSpPr>
        <p:spPr>
          <a:xfrm>
            <a:off x="918600" y="1071750"/>
            <a:ext cx="7306800" cy="3595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SzPts val="1400"/>
              <a:buNone/>
            </a:pPr>
            <a:r>
              <a:rPr lang="en" sz="1800">
                <a:solidFill>
                  <a:schemeClr val="hlink"/>
                </a:solidFill>
                <a:latin typeface="Fira Sans Medium"/>
                <a:ea typeface="Fira Sans Medium"/>
                <a:cs typeface="Fira Sans Medium"/>
                <a:sym typeface="Fira Sans Medium"/>
              </a:rPr>
              <a:t>    Οι πυρκαγιές θεωρούνται ένα από τα πιο επικίνδυνα και καταστροφικά φαινόμενα στον κόσμο, επηρεάζοντας το περιβάλλον, τον τοπικό πληθυσμό, την οικονομία και την υγεία.</a:t>
            </a:r>
            <a:endParaRPr sz="1800">
              <a:solidFill>
                <a:schemeClr val="hlink"/>
              </a:solidFill>
              <a:latin typeface="Fira Sans Medium"/>
              <a:ea typeface="Fira Sans Medium"/>
              <a:cs typeface="Fira Sans Medium"/>
              <a:sym typeface="Fira Sans Medium"/>
            </a:endParaRPr>
          </a:p>
          <a:p>
            <a:pPr indent="0" lvl="0" marL="0" rtl="0" algn="just">
              <a:lnSpc>
                <a:spcPct val="115000"/>
              </a:lnSpc>
              <a:spcBef>
                <a:spcPts val="1200"/>
              </a:spcBef>
              <a:spcAft>
                <a:spcPts val="0"/>
              </a:spcAft>
              <a:buSzPts val="1400"/>
              <a:buNone/>
            </a:pPr>
            <a:r>
              <a:rPr lang="en" sz="1800">
                <a:solidFill>
                  <a:schemeClr val="hlink"/>
                </a:solidFill>
                <a:latin typeface="Fira Sans Medium"/>
                <a:ea typeface="Fira Sans Medium"/>
                <a:cs typeface="Fira Sans Medium"/>
                <a:sym typeface="Fira Sans Medium"/>
              </a:rPr>
              <a:t>        Η πολυπλοκότητά τους έγκειται στο γεγονός ότι είναι </a:t>
            </a:r>
            <a:r>
              <a:rPr lang="en" sz="1800">
                <a:solidFill>
                  <a:srgbClr val="FF0000"/>
                </a:solidFill>
                <a:latin typeface="Fira Sans Medium"/>
                <a:ea typeface="Fira Sans Medium"/>
                <a:cs typeface="Fira Sans Medium"/>
                <a:sym typeface="Fira Sans Medium"/>
              </a:rPr>
              <a:t>δύσκολο να προβλεφθούν</a:t>
            </a:r>
            <a:r>
              <a:rPr lang="en" sz="1800">
                <a:solidFill>
                  <a:schemeClr val="hlink"/>
                </a:solidFill>
                <a:latin typeface="Fira Sans Medium"/>
                <a:ea typeface="Fira Sans Medium"/>
                <a:cs typeface="Fira Sans Medium"/>
                <a:sym typeface="Fira Sans Medium"/>
              </a:rPr>
              <a:t>, καθώς η συμπεριφορά τους είναι διφορούμενη, πόσο μάλλον όταν πρόκειται για μεγάλες και έντονες δασικές πυρκαγιές που έχουν ήδη ξεσπάσει.</a:t>
            </a:r>
            <a:endParaRPr sz="1800">
              <a:solidFill>
                <a:schemeClr val="hlink"/>
              </a:solidFill>
              <a:latin typeface="Fira Sans Medium"/>
              <a:ea typeface="Fira Sans Medium"/>
              <a:cs typeface="Fira Sans Medium"/>
              <a:sym typeface="Fira Sans Medium"/>
            </a:endParaRPr>
          </a:p>
          <a:p>
            <a:pPr indent="0" lvl="0" marL="0" rtl="0" algn="just">
              <a:lnSpc>
                <a:spcPct val="115000"/>
              </a:lnSpc>
              <a:spcBef>
                <a:spcPts val="1200"/>
              </a:spcBef>
              <a:spcAft>
                <a:spcPts val="0"/>
              </a:spcAft>
              <a:buSzPts val="1400"/>
              <a:buNone/>
            </a:pPr>
            <a:r>
              <a:rPr lang="en" sz="1800">
                <a:solidFill>
                  <a:schemeClr val="hlink"/>
                </a:solidFill>
                <a:latin typeface="Fira Sans Medium"/>
                <a:ea typeface="Fira Sans Medium"/>
                <a:cs typeface="Fira Sans Medium"/>
                <a:sym typeface="Fira Sans Medium"/>
              </a:rPr>
              <a:t>  </a:t>
            </a:r>
            <a:r>
              <a:rPr lang="en" sz="1800">
                <a:solidFill>
                  <a:schemeClr val="hlink"/>
                </a:solidFill>
                <a:latin typeface="Fira Sans Medium"/>
                <a:ea typeface="Fira Sans Medium"/>
                <a:cs typeface="Fira Sans Medium"/>
                <a:sym typeface="Fira Sans Medium"/>
              </a:rPr>
              <a:t> 	 </a:t>
            </a:r>
            <a:r>
              <a:rPr lang="en" sz="1800">
                <a:solidFill>
                  <a:schemeClr val="hlink"/>
                </a:solidFill>
                <a:latin typeface="Fira Sans Medium"/>
                <a:ea typeface="Fira Sans Medium"/>
                <a:cs typeface="Fira Sans Medium"/>
                <a:sym typeface="Fira Sans Medium"/>
              </a:rPr>
              <a:t>Για τη χαρτογράφηση και καταπολέμησή τους απαιτείται η συλλογή διαφόρων καιρικών παραμέτρων σε πραγματικό χρόνο.</a:t>
            </a:r>
            <a:endParaRPr sz="1800">
              <a:solidFill>
                <a:schemeClr val="hlink"/>
              </a:solidFill>
              <a:latin typeface="Fira Sans Medium"/>
              <a:ea typeface="Fira Sans Medium"/>
              <a:cs typeface="Fira Sans Medium"/>
              <a:sym typeface="Fira Sans Medium"/>
            </a:endParaRPr>
          </a:p>
          <a:p>
            <a:pPr indent="0" lvl="0" marL="0" rtl="0" algn="just">
              <a:lnSpc>
                <a:spcPct val="115000"/>
              </a:lnSpc>
              <a:spcBef>
                <a:spcPts val="1200"/>
              </a:spcBef>
              <a:spcAft>
                <a:spcPts val="0"/>
              </a:spcAft>
              <a:buSzPts val="1400"/>
              <a:buNone/>
            </a:pPr>
            <a:r>
              <a:t/>
            </a:r>
            <a:endParaRPr sz="1800">
              <a:solidFill>
                <a:schemeClr val="hlink"/>
              </a:solidFill>
              <a:latin typeface="Fira Sans Medium"/>
              <a:ea typeface="Fira Sans Medium"/>
              <a:cs typeface="Fira Sans Medium"/>
              <a:sym typeface="Fira Sans Medium"/>
            </a:endParaRPr>
          </a:p>
          <a:p>
            <a:pPr indent="0" lvl="0" marL="0" rtl="0" algn="just">
              <a:lnSpc>
                <a:spcPct val="115000"/>
              </a:lnSpc>
              <a:spcBef>
                <a:spcPts val="1200"/>
              </a:spcBef>
              <a:spcAft>
                <a:spcPts val="0"/>
              </a:spcAft>
              <a:buSzPts val="1400"/>
              <a:buNone/>
            </a:pPr>
            <a:r>
              <a:t/>
            </a:r>
            <a:endParaRPr sz="2100">
              <a:solidFill>
                <a:schemeClr val="hlink"/>
              </a:solidFill>
              <a:latin typeface="Fira Sans Medium"/>
              <a:ea typeface="Fira Sans Medium"/>
              <a:cs typeface="Fira Sans Medium"/>
              <a:sym typeface="Fira Sans Medium"/>
            </a:endParaRPr>
          </a:p>
          <a:p>
            <a:pPr indent="0" lvl="0" marL="0" rtl="0" algn="just">
              <a:lnSpc>
                <a:spcPct val="115000"/>
              </a:lnSpc>
              <a:spcBef>
                <a:spcPts val="1200"/>
              </a:spcBef>
              <a:spcAft>
                <a:spcPts val="1200"/>
              </a:spcAft>
              <a:buClr>
                <a:schemeClr val="hlink"/>
              </a:buClr>
              <a:buSzPts val="1100"/>
              <a:buFont typeface="Arial"/>
              <a:buNone/>
            </a:pPr>
            <a:r>
              <a:t/>
            </a:r>
            <a:endParaRPr>
              <a:solidFill>
                <a:schemeClr val="hlink"/>
              </a:solidFill>
              <a:latin typeface="Fira Sans Medium"/>
              <a:ea typeface="Fira Sans Medium"/>
              <a:cs typeface="Fira Sans Medium"/>
              <a:sym typeface="Fira Sans Medium"/>
            </a:endParaRPr>
          </a:p>
        </p:txBody>
      </p:sp>
      <p:grpSp>
        <p:nvGrpSpPr>
          <p:cNvPr id="440" name="Google Shape;440;p4"/>
          <p:cNvGrpSpPr/>
          <p:nvPr/>
        </p:nvGrpSpPr>
        <p:grpSpPr>
          <a:xfrm>
            <a:off x="8026698" y="4713214"/>
            <a:ext cx="781084" cy="198455"/>
            <a:chOff x="2641350" y="846250"/>
            <a:chExt cx="413600" cy="105075"/>
          </a:xfrm>
        </p:grpSpPr>
        <p:sp>
          <p:nvSpPr>
            <p:cNvPr id="441" name="Google Shape;441;p4"/>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4"/>
          <p:cNvGrpSpPr/>
          <p:nvPr/>
        </p:nvGrpSpPr>
        <p:grpSpPr>
          <a:xfrm>
            <a:off x="985344" y="2247725"/>
            <a:ext cx="323604" cy="324548"/>
            <a:chOff x="6884875" y="1146975"/>
            <a:chExt cx="482200" cy="511825"/>
          </a:xfrm>
        </p:grpSpPr>
        <p:sp>
          <p:nvSpPr>
            <p:cNvPr id="446" name="Google Shape;446;p4"/>
            <p:cNvSpPr/>
            <p:nvPr/>
          </p:nvSpPr>
          <p:spPr>
            <a:xfrm>
              <a:off x="6949525" y="1392100"/>
              <a:ext cx="355600" cy="266700"/>
            </a:xfrm>
            <a:custGeom>
              <a:rect b="b" l="l" r="r" t="t"/>
              <a:pathLst>
                <a:path extrusionOk="0" h="10668" w="14224">
                  <a:moveTo>
                    <a:pt x="5549" y="0"/>
                  </a:moveTo>
                  <a:lnTo>
                    <a:pt x="5442" y="701"/>
                  </a:lnTo>
                  <a:lnTo>
                    <a:pt x="5334" y="1347"/>
                  </a:lnTo>
                  <a:lnTo>
                    <a:pt x="5118" y="1993"/>
                  </a:lnTo>
                  <a:lnTo>
                    <a:pt x="4903" y="2586"/>
                  </a:lnTo>
                  <a:lnTo>
                    <a:pt x="4634" y="3179"/>
                  </a:lnTo>
                  <a:lnTo>
                    <a:pt x="4310" y="3771"/>
                  </a:lnTo>
                  <a:lnTo>
                    <a:pt x="3987" y="4256"/>
                  </a:lnTo>
                  <a:lnTo>
                    <a:pt x="3556" y="4795"/>
                  </a:lnTo>
                  <a:lnTo>
                    <a:pt x="3394" y="4957"/>
                  </a:lnTo>
                  <a:lnTo>
                    <a:pt x="3125" y="5118"/>
                  </a:lnTo>
                  <a:lnTo>
                    <a:pt x="2856" y="5172"/>
                  </a:lnTo>
                  <a:lnTo>
                    <a:pt x="2586" y="5226"/>
                  </a:lnTo>
                  <a:lnTo>
                    <a:pt x="2317" y="5172"/>
                  </a:lnTo>
                  <a:lnTo>
                    <a:pt x="2048" y="5064"/>
                  </a:lnTo>
                  <a:lnTo>
                    <a:pt x="1832" y="4903"/>
                  </a:lnTo>
                  <a:lnTo>
                    <a:pt x="1617" y="4741"/>
                  </a:lnTo>
                  <a:lnTo>
                    <a:pt x="1347" y="4310"/>
                  </a:lnTo>
                  <a:lnTo>
                    <a:pt x="1132" y="3879"/>
                  </a:lnTo>
                  <a:lnTo>
                    <a:pt x="916" y="4095"/>
                  </a:lnTo>
                  <a:lnTo>
                    <a:pt x="701" y="4418"/>
                  </a:lnTo>
                  <a:lnTo>
                    <a:pt x="485" y="4741"/>
                  </a:lnTo>
                  <a:lnTo>
                    <a:pt x="270" y="5118"/>
                  </a:lnTo>
                  <a:lnTo>
                    <a:pt x="108" y="5603"/>
                  </a:lnTo>
                  <a:lnTo>
                    <a:pt x="0" y="6142"/>
                  </a:lnTo>
                  <a:lnTo>
                    <a:pt x="0" y="6465"/>
                  </a:lnTo>
                  <a:lnTo>
                    <a:pt x="0" y="6788"/>
                  </a:lnTo>
                  <a:lnTo>
                    <a:pt x="54" y="7165"/>
                  </a:lnTo>
                  <a:lnTo>
                    <a:pt x="162" y="7489"/>
                  </a:lnTo>
                  <a:lnTo>
                    <a:pt x="593" y="7920"/>
                  </a:lnTo>
                  <a:lnTo>
                    <a:pt x="1024" y="8351"/>
                  </a:lnTo>
                  <a:lnTo>
                    <a:pt x="1509" y="8674"/>
                  </a:lnTo>
                  <a:lnTo>
                    <a:pt x="1994" y="9051"/>
                  </a:lnTo>
                  <a:lnTo>
                    <a:pt x="2640" y="9428"/>
                  </a:lnTo>
                  <a:lnTo>
                    <a:pt x="3287" y="9751"/>
                  </a:lnTo>
                  <a:lnTo>
                    <a:pt x="3933" y="10021"/>
                  </a:lnTo>
                  <a:lnTo>
                    <a:pt x="4580" y="10236"/>
                  </a:lnTo>
                  <a:lnTo>
                    <a:pt x="5280" y="10452"/>
                  </a:lnTo>
                  <a:lnTo>
                    <a:pt x="5927" y="10560"/>
                  </a:lnTo>
                  <a:lnTo>
                    <a:pt x="6627" y="10667"/>
                  </a:lnTo>
                  <a:lnTo>
                    <a:pt x="7866" y="10667"/>
                  </a:lnTo>
                  <a:lnTo>
                    <a:pt x="8459" y="10613"/>
                  </a:lnTo>
                  <a:lnTo>
                    <a:pt x="8997" y="10560"/>
                  </a:lnTo>
                  <a:lnTo>
                    <a:pt x="9536" y="10398"/>
                  </a:lnTo>
                  <a:lnTo>
                    <a:pt x="10075" y="10290"/>
                  </a:lnTo>
                  <a:lnTo>
                    <a:pt x="10614" y="10075"/>
                  </a:lnTo>
                  <a:lnTo>
                    <a:pt x="11098" y="9859"/>
                  </a:lnTo>
                  <a:lnTo>
                    <a:pt x="11583" y="9644"/>
                  </a:lnTo>
                  <a:lnTo>
                    <a:pt x="12176" y="9267"/>
                  </a:lnTo>
                  <a:lnTo>
                    <a:pt x="12715" y="8889"/>
                  </a:lnTo>
                  <a:lnTo>
                    <a:pt x="13253" y="8458"/>
                  </a:lnTo>
                  <a:lnTo>
                    <a:pt x="13738" y="8027"/>
                  </a:lnTo>
                  <a:lnTo>
                    <a:pt x="13954" y="7650"/>
                  </a:lnTo>
                  <a:lnTo>
                    <a:pt x="14115" y="7219"/>
                  </a:lnTo>
                  <a:lnTo>
                    <a:pt x="14169" y="6842"/>
                  </a:lnTo>
                  <a:lnTo>
                    <a:pt x="14223" y="6411"/>
                  </a:lnTo>
                  <a:lnTo>
                    <a:pt x="14169" y="5819"/>
                  </a:lnTo>
                  <a:lnTo>
                    <a:pt x="14062" y="5334"/>
                  </a:lnTo>
                  <a:lnTo>
                    <a:pt x="13846" y="4849"/>
                  </a:lnTo>
                  <a:lnTo>
                    <a:pt x="13631" y="4418"/>
                  </a:lnTo>
                  <a:lnTo>
                    <a:pt x="13253" y="4903"/>
                  </a:lnTo>
                  <a:lnTo>
                    <a:pt x="12769" y="5388"/>
                  </a:lnTo>
                  <a:lnTo>
                    <a:pt x="12230" y="5765"/>
                  </a:lnTo>
                  <a:lnTo>
                    <a:pt x="11960" y="5926"/>
                  </a:lnTo>
                  <a:lnTo>
                    <a:pt x="11637" y="6034"/>
                  </a:lnTo>
                  <a:lnTo>
                    <a:pt x="11314" y="6088"/>
                  </a:lnTo>
                  <a:lnTo>
                    <a:pt x="10991" y="6088"/>
                  </a:lnTo>
                  <a:lnTo>
                    <a:pt x="10721" y="6034"/>
                  </a:lnTo>
                  <a:lnTo>
                    <a:pt x="10398" y="5872"/>
                  </a:lnTo>
                  <a:lnTo>
                    <a:pt x="10183" y="5711"/>
                  </a:lnTo>
                  <a:lnTo>
                    <a:pt x="10021" y="5495"/>
                  </a:lnTo>
                  <a:lnTo>
                    <a:pt x="9913" y="5280"/>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
            <p:cNvSpPr/>
            <p:nvPr/>
          </p:nvSpPr>
          <p:spPr>
            <a:xfrm>
              <a:off x="6949525" y="1392100"/>
              <a:ext cx="355600" cy="266700"/>
            </a:xfrm>
            <a:custGeom>
              <a:rect b="b" l="l" r="r" t="t"/>
              <a:pathLst>
                <a:path extrusionOk="0" fill="none" h="10668" w="14224">
                  <a:moveTo>
                    <a:pt x="13738" y="8027"/>
                  </a:moveTo>
                  <a:lnTo>
                    <a:pt x="13738" y="8027"/>
                  </a:lnTo>
                  <a:lnTo>
                    <a:pt x="13954" y="7650"/>
                  </a:lnTo>
                  <a:lnTo>
                    <a:pt x="14115" y="7219"/>
                  </a:lnTo>
                  <a:lnTo>
                    <a:pt x="14169" y="6842"/>
                  </a:lnTo>
                  <a:lnTo>
                    <a:pt x="14223" y="6411"/>
                  </a:lnTo>
                  <a:lnTo>
                    <a:pt x="14223" y="6411"/>
                  </a:lnTo>
                  <a:lnTo>
                    <a:pt x="14169" y="5819"/>
                  </a:lnTo>
                  <a:lnTo>
                    <a:pt x="14062" y="5334"/>
                  </a:lnTo>
                  <a:lnTo>
                    <a:pt x="13846" y="4849"/>
                  </a:lnTo>
                  <a:lnTo>
                    <a:pt x="13631" y="4418"/>
                  </a:lnTo>
                  <a:lnTo>
                    <a:pt x="13631" y="4418"/>
                  </a:lnTo>
                  <a:lnTo>
                    <a:pt x="13253" y="4903"/>
                  </a:lnTo>
                  <a:lnTo>
                    <a:pt x="12769" y="5388"/>
                  </a:lnTo>
                  <a:lnTo>
                    <a:pt x="12230" y="5765"/>
                  </a:lnTo>
                  <a:lnTo>
                    <a:pt x="11960" y="5926"/>
                  </a:lnTo>
                  <a:lnTo>
                    <a:pt x="11637" y="6034"/>
                  </a:lnTo>
                  <a:lnTo>
                    <a:pt x="11637" y="6034"/>
                  </a:lnTo>
                  <a:lnTo>
                    <a:pt x="11314" y="6088"/>
                  </a:lnTo>
                  <a:lnTo>
                    <a:pt x="10991" y="6088"/>
                  </a:lnTo>
                  <a:lnTo>
                    <a:pt x="10721" y="6034"/>
                  </a:lnTo>
                  <a:lnTo>
                    <a:pt x="10398" y="5872"/>
                  </a:lnTo>
                  <a:lnTo>
                    <a:pt x="10398" y="5872"/>
                  </a:lnTo>
                  <a:lnTo>
                    <a:pt x="10183" y="5711"/>
                  </a:lnTo>
                  <a:lnTo>
                    <a:pt x="10021" y="5495"/>
                  </a:lnTo>
                  <a:lnTo>
                    <a:pt x="9913" y="5280"/>
                  </a:lnTo>
                  <a:lnTo>
                    <a:pt x="9859" y="4957"/>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lnTo>
                    <a:pt x="5549" y="0"/>
                  </a:lnTo>
                  <a:lnTo>
                    <a:pt x="5442" y="701"/>
                  </a:lnTo>
                  <a:lnTo>
                    <a:pt x="5334" y="1347"/>
                  </a:lnTo>
                  <a:lnTo>
                    <a:pt x="5118" y="1993"/>
                  </a:lnTo>
                  <a:lnTo>
                    <a:pt x="4903" y="2586"/>
                  </a:lnTo>
                  <a:lnTo>
                    <a:pt x="4634" y="3179"/>
                  </a:lnTo>
                  <a:lnTo>
                    <a:pt x="4310" y="3771"/>
                  </a:lnTo>
                  <a:lnTo>
                    <a:pt x="3987" y="4256"/>
                  </a:lnTo>
                  <a:lnTo>
                    <a:pt x="3556" y="4795"/>
                  </a:lnTo>
                  <a:lnTo>
                    <a:pt x="3556" y="4795"/>
                  </a:lnTo>
                  <a:lnTo>
                    <a:pt x="3394" y="4957"/>
                  </a:lnTo>
                  <a:lnTo>
                    <a:pt x="3125" y="5118"/>
                  </a:lnTo>
                  <a:lnTo>
                    <a:pt x="2856" y="5172"/>
                  </a:lnTo>
                  <a:lnTo>
                    <a:pt x="2586" y="5226"/>
                  </a:lnTo>
                  <a:lnTo>
                    <a:pt x="2586" y="5226"/>
                  </a:lnTo>
                  <a:lnTo>
                    <a:pt x="2317" y="5172"/>
                  </a:lnTo>
                  <a:lnTo>
                    <a:pt x="2048" y="5064"/>
                  </a:lnTo>
                  <a:lnTo>
                    <a:pt x="1832" y="4903"/>
                  </a:lnTo>
                  <a:lnTo>
                    <a:pt x="1617" y="4741"/>
                  </a:lnTo>
                  <a:lnTo>
                    <a:pt x="1617" y="4741"/>
                  </a:lnTo>
                  <a:lnTo>
                    <a:pt x="1347" y="4310"/>
                  </a:lnTo>
                  <a:lnTo>
                    <a:pt x="1132" y="3879"/>
                  </a:lnTo>
                  <a:lnTo>
                    <a:pt x="1132" y="3879"/>
                  </a:lnTo>
                  <a:lnTo>
                    <a:pt x="916" y="4095"/>
                  </a:lnTo>
                  <a:lnTo>
                    <a:pt x="701" y="4418"/>
                  </a:lnTo>
                  <a:lnTo>
                    <a:pt x="485" y="4741"/>
                  </a:lnTo>
                  <a:lnTo>
                    <a:pt x="270" y="5118"/>
                  </a:lnTo>
                  <a:lnTo>
                    <a:pt x="270" y="5118"/>
                  </a:lnTo>
                  <a:lnTo>
                    <a:pt x="108" y="5603"/>
                  </a:lnTo>
                  <a:lnTo>
                    <a:pt x="0" y="6142"/>
                  </a:lnTo>
                  <a:lnTo>
                    <a:pt x="0" y="6465"/>
                  </a:lnTo>
                  <a:lnTo>
                    <a:pt x="0" y="6788"/>
                  </a:lnTo>
                  <a:lnTo>
                    <a:pt x="54" y="7165"/>
                  </a:lnTo>
                  <a:lnTo>
                    <a:pt x="162" y="7489"/>
                  </a:lnTo>
                  <a:lnTo>
                    <a:pt x="162" y="7489"/>
                  </a:lnTo>
                  <a:lnTo>
                    <a:pt x="593" y="7920"/>
                  </a:lnTo>
                  <a:lnTo>
                    <a:pt x="1024" y="8351"/>
                  </a:lnTo>
                  <a:lnTo>
                    <a:pt x="1509" y="8674"/>
                  </a:lnTo>
                  <a:lnTo>
                    <a:pt x="1994" y="9051"/>
                  </a:lnTo>
                  <a:lnTo>
                    <a:pt x="1994" y="9051"/>
                  </a:lnTo>
                  <a:lnTo>
                    <a:pt x="2640" y="9428"/>
                  </a:lnTo>
                  <a:lnTo>
                    <a:pt x="3287" y="9751"/>
                  </a:lnTo>
                  <a:lnTo>
                    <a:pt x="3933" y="10021"/>
                  </a:lnTo>
                  <a:lnTo>
                    <a:pt x="4580" y="10236"/>
                  </a:lnTo>
                  <a:lnTo>
                    <a:pt x="5280" y="10452"/>
                  </a:lnTo>
                  <a:lnTo>
                    <a:pt x="5927" y="10560"/>
                  </a:lnTo>
                  <a:lnTo>
                    <a:pt x="6627" y="10667"/>
                  </a:lnTo>
                  <a:lnTo>
                    <a:pt x="7273" y="10667"/>
                  </a:lnTo>
                  <a:lnTo>
                    <a:pt x="7273" y="10667"/>
                  </a:lnTo>
                  <a:lnTo>
                    <a:pt x="7866" y="10667"/>
                  </a:lnTo>
                  <a:lnTo>
                    <a:pt x="8459" y="10613"/>
                  </a:lnTo>
                  <a:lnTo>
                    <a:pt x="8997" y="10560"/>
                  </a:lnTo>
                  <a:lnTo>
                    <a:pt x="9536" y="10398"/>
                  </a:lnTo>
                  <a:lnTo>
                    <a:pt x="10075" y="10290"/>
                  </a:lnTo>
                  <a:lnTo>
                    <a:pt x="10614" y="10075"/>
                  </a:lnTo>
                  <a:lnTo>
                    <a:pt x="11098" y="9859"/>
                  </a:lnTo>
                  <a:lnTo>
                    <a:pt x="11583" y="9644"/>
                  </a:lnTo>
                  <a:lnTo>
                    <a:pt x="11583" y="9644"/>
                  </a:lnTo>
                  <a:lnTo>
                    <a:pt x="12176" y="9267"/>
                  </a:lnTo>
                  <a:lnTo>
                    <a:pt x="12715" y="8889"/>
                  </a:lnTo>
                  <a:lnTo>
                    <a:pt x="13253" y="8458"/>
                  </a:lnTo>
                  <a:lnTo>
                    <a:pt x="13738" y="8027"/>
                  </a:lnTo>
                  <a:lnTo>
                    <a:pt x="13738" y="8027"/>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
            <p:cNvSpPr/>
            <p:nvPr/>
          </p:nvSpPr>
          <p:spPr>
            <a:xfrm>
              <a:off x="7292975" y="1592775"/>
              <a:ext cx="25" cy="25"/>
            </a:xfrm>
            <a:custGeom>
              <a:rect b="b" l="l" r="r" t="t"/>
              <a:pathLst>
                <a:path extrusionOk="0" fill="none" h="1" w="1">
                  <a:moveTo>
                    <a:pt x="0" y="0"/>
                  </a:moveTo>
                  <a:lnTo>
                    <a:pt x="0" y="0"/>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
            <p:cNvSpPr/>
            <p:nvPr/>
          </p:nvSpPr>
          <p:spPr>
            <a:xfrm>
              <a:off x="6884875" y="1146975"/>
              <a:ext cx="482200" cy="391950"/>
            </a:xfrm>
            <a:custGeom>
              <a:rect b="b" l="l" r="r" t="t"/>
              <a:pathLst>
                <a:path extrusionOk="0" h="15678" w="19288">
                  <a:moveTo>
                    <a:pt x="7543" y="0"/>
                  </a:moveTo>
                  <a:lnTo>
                    <a:pt x="7327" y="54"/>
                  </a:lnTo>
                  <a:lnTo>
                    <a:pt x="7112" y="162"/>
                  </a:lnTo>
                  <a:lnTo>
                    <a:pt x="6950" y="377"/>
                  </a:lnTo>
                  <a:lnTo>
                    <a:pt x="6896" y="593"/>
                  </a:lnTo>
                  <a:lnTo>
                    <a:pt x="6789" y="1455"/>
                  </a:lnTo>
                  <a:lnTo>
                    <a:pt x="6681" y="2263"/>
                  </a:lnTo>
                  <a:lnTo>
                    <a:pt x="6465" y="3071"/>
                  </a:lnTo>
                  <a:lnTo>
                    <a:pt x="6196" y="3879"/>
                  </a:lnTo>
                  <a:lnTo>
                    <a:pt x="5927" y="4579"/>
                  </a:lnTo>
                  <a:lnTo>
                    <a:pt x="5549" y="5280"/>
                  </a:lnTo>
                  <a:lnTo>
                    <a:pt x="5118" y="5926"/>
                  </a:lnTo>
                  <a:lnTo>
                    <a:pt x="4687" y="6519"/>
                  </a:lnTo>
                  <a:lnTo>
                    <a:pt x="4580" y="6627"/>
                  </a:lnTo>
                  <a:lnTo>
                    <a:pt x="4526" y="6627"/>
                  </a:lnTo>
                  <a:lnTo>
                    <a:pt x="4418" y="6573"/>
                  </a:lnTo>
                  <a:lnTo>
                    <a:pt x="4364" y="6519"/>
                  </a:lnTo>
                  <a:lnTo>
                    <a:pt x="4095" y="6196"/>
                  </a:lnTo>
                  <a:lnTo>
                    <a:pt x="3879" y="5818"/>
                  </a:lnTo>
                  <a:lnTo>
                    <a:pt x="3502" y="4956"/>
                  </a:lnTo>
                  <a:lnTo>
                    <a:pt x="3448" y="4849"/>
                  </a:lnTo>
                  <a:lnTo>
                    <a:pt x="3341" y="4741"/>
                  </a:lnTo>
                  <a:lnTo>
                    <a:pt x="3233" y="4633"/>
                  </a:lnTo>
                  <a:lnTo>
                    <a:pt x="3071" y="4579"/>
                  </a:lnTo>
                  <a:lnTo>
                    <a:pt x="2910" y="4579"/>
                  </a:lnTo>
                  <a:lnTo>
                    <a:pt x="2748" y="4633"/>
                  </a:lnTo>
                  <a:lnTo>
                    <a:pt x="2640" y="4687"/>
                  </a:lnTo>
                  <a:lnTo>
                    <a:pt x="2479" y="4795"/>
                  </a:lnTo>
                  <a:lnTo>
                    <a:pt x="1994" y="5387"/>
                  </a:lnTo>
                  <a:lnTo>
                    <a:pt x="1563" y="6034"/>
                  </a:lnTo>
                  <a:lnTo>
                    <a:pt x="1186" y="6680"/>
                  </a:lnTo>
                  <a:lnTo>
                    <a:pt x="862" y="7273"/>
                  </a:lnTo>
                  <a:lnTo>
                    <a:pt x="593" y="7920"/>
                  </a:lnTo>
                  <a:lnTo>
                    <a:pt x="377" y="8566"/>
                  </a:lnTo>
                  <a:lnTo>
                    <a:pt x="216" y="9266"/>
                  </a:lnTo>
                  <a:lnTo>
                    <a:pt x="108" y="9913"/>
                  </a:lnTo>
                  <a:lnTo>
                    <a:pt x="0" y="10506"/>
                  </a:lnTo>
                  <a:lnTo>
                    <a:pt x="0" y="11098"/>
                  </a:lnTo>
                  <a:lnTo>
                    <a:pt x="54" y="11691"/>
                  </a:lnTo>
                  <a:lnTo>
                    <a:pt x="108" y="12283"/>
                  </a:lnTo>
                  <a:lnTo>
                    <a:pt x="216" y="12876"/>
                  </a:lnTo>
                  <a:lnTo>
                    <a:pt x="377" y="13469"/>
                  </a:lnTo>
                  <a:lnTo>
                    <a:pt x="593" y="14007"/>
                  </a:lnTo>
                  <a:lnTo>
                    <a:pt x="808" y="14600"/>
                  </a:lnTo>
                  <a:lnTo>
                    <a:pt x="1078" y="15139"/>
                  </a:lnTo>
                  <a:lnTo>
                    <a:pt x="1401" y="15677"/>
                  </a:lnTo>
                  <a:lnTo>
                    <a:pt x="1563" y="15085"/>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987" y="12176"/>
                  </a:lnTo>
                  <a:lnTo>
                    <a:pt x="4203" y="12229"/>
                  </a:lnTo>
                  <a:lnTo>
                    <a:pt x="4418" y="12391"/>
                  </a:lnTo>
                  <a:lnTo>
                    <a:pt x="4526" y="12607"/>
                  </a:lnTo>
                  <a:lnTo>
                    <a:pt x="4849" y="13253"/>
                  </a:lnTo>
                  <a:lnTo>
                    <a:pt x="5172" y="13792"/>
                  </a:lnTo>
                  <a:lnTo>
                    <a:pt x="5226" y="13846"/>
                  </a:lnTo>
                  <a:lnTo>
                    <a:pt x="5226" y="13792"/>
                  </a:lnTo>
                  <a:lnTo>
                    <a:pt x="5603" y="13307"/>
                  </a:lnTo>
                  <a:lnTo>
                    <a:pt x="5927" y="12822"/>
                  </a:lnTo>
                  <a:lnTo>
                    <a:pt x="6250" y="12283"/>
                  </a:lnTo>
                  <a:lnTo>
                    <a:pt x="6465" y="11691"/>
                  </a:lnTo>
                  <a:lnTo>
                    <a:pt x="6681" y="11044"/>
                  </a:lnTo>
                  <a:lnTo>
                    <a:pt x="6842" y="10452"/>
                  </a:lnTo>
                  <a:lnTo>
                    <a:pt x="6950" y="9751"/>
                  </a:lnTo>
                  <a:lnTo>
                    <a:pt x="7004" y="9105"/>
                  </a:lnTo>
                  <a:lnTo>
                    <a:pt x="7058" y="8889"/>
                  </a:lnTo>
                  <a:lnTo>
                    <a:pt x="7220" y="8674"/>
                  </a:lnTo>
                  <a:lnTo>
                    <a:pt x="7435" y="8566"/>
                  </a:lnTo>
                  <a:lnTo>
                    <a:pt x="7651" y="8512"/>
                  </a:lnTo>
                  <a:lnTo>
                    <a:pt x="8243" y="8620"/>
                  </a:lnTo>
                  <a:lnTo>
                    <a:pt x="8782" y="8674"/>
                  </a:lnTo>
                  <a:lnTo>
                    <a:pt x="9321" y="8835"/>
                  </a:lnTo>
                  <a:lnTo>
                    <a:pt x="9805" y="9051"/>
                  </a:lnTo>
                  <a:lnTo>
                    <a:pt x="10290" y="9266"/>
                  </a:lnTo>
                  <a:lnTo>
                    <a:pt x="10775" y="9536"/>
                  </a:lnTo>
                  <a:lnTo>
                    <a:pt x="11206" y="9859"/>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738" y="14708"/>
                  </a:lnTo>
                  <a:lnTo>
                    <a:pt x="13900" y="14708"/>
                  </a:lnTo>
                  <a:lnTo>
                    <a:pt x="14169" y="14600"/>
                  </a:lnTo>
                  <a:lnTo>
                    <a:pt x="14385" y="14438"/>
                  </a:lnTo>
                  <a:lnTo>
                    <a:pt x="14870" y="13953"/>
                  </a:lnTo>
                  <a:lnTo>
                    <a:pt x="15301" y="13415"/>
                  </a:lnTo>
                  <a:lnTo>
                    <a:pt x="15624" y="12876"/>
                  </a:lnTo>
                  <a:lnTo>
                    <a:pt x="15678" y="12768"/>
                  </a:lnTo>
                  <a:lnTo>
                    <a:pt x="15786" y="12660"/>
                  </a:lnTo>
                  <a:lnTo>
                    <a:pt x="15947" y="12607"/>
                  </a:lnTo>
                  <a:lnTo>
                    <a:pt x="16055" y="12553"/>
                  </a:lnTo>
                  <a:lnTo>
                    <a:pt x="16324" y="12553"/>
                  </a:lnTo>
                  <a:lnTo>
                    <a:pt x="16486" y="12607"/>
                  </a:lnTo>
                  <a:lnTo>
                    <a:pt x="16594" y="12714"/>
                  </a:lnTo>
                  <a:lnTo>
                    <a:pt x="16971" y="13145"/>
                  </a:lnTo>
                  <a:lnTo>
                    <a:pt x="17348" y="13792"/>
                  </a:lnTo>
                  <a:lnTo>
                    <a:pt x="17563" y="14169"/>
                  </a:lnTo>
                  <a:lnTo>
                    <a:pt x="17725" y="14600"/>
                  </a:lnTo>
                  <a:lnTo>
                    <a:pt x="17887" y="15085"/>
                  </a:lnTo>
                  <a:lnTo>
                    <a:pt x="17941" y="15624"/>
                  </a:lnTo>
                  <a:lnTo>
                    <a:pt x="18425" y="14708"/>
                  </a:lnTo>
                  <a:lnTo>
                    <a:pt x="18749" y="13738"/>
                  </a:lnTo>
                  <a:lnTo>
                    <a:pt x="19018" y="12714"/>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479" y="5926"/>
                  </a:lnTo>
                  <a:lnTo>
                    <a:pt x="18318" y="5765"/>
                  </a:lnTo>
                  <a:lnTo>
                    <a:pt x="18156" y="5711"/>
                  </a:lnTo>
                  <a:lnTo>
                    <a:pt x="17779" y="5711"/>
                  </a:lnTo>
                  <a:lnTo>
                    <a:pt x="17617" y="5818"/>
                  </a:lnTo>
                  <a:lnTo>
                    <a:pt x="17510" y="5980"/>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31" y="8674"/>
                  </a:lnTo>
                  <a:lnTo>
                    <a:pt x="14924" y="8620"/>
                  </a:lnTo>
                  <a:lnTo>
                    <a:pt x="14870" y="8566"/>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1907" y="2101"/>
                  </a:lnTo>
                  <a:lnTo>
                    <a:pt x="11314" y="1616"/>
                  </a:lnTo>
                  <a:lnTo>
                    <a:pt x="10775" y="1131"/>
                  </a:lnTo>
                  <a:lnTo>
                    <a:pt x="10129" y="808"/>
                  </a:lnTo>
                  <a:lnTo>
                    <a:pt x="9536" y="485"/>
                  </a:lnTo>
                  <a:lnTo>
                    <a:pt x="8890" y="269"/>
                  </a:lnTo>
                  <a:lnTo>
                    <a:pt x="8189" y="108"/>
                  </a:lnTo>
                  <a:lnTo>
                    <a:pt x="7543"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
            <p:cNvSpPr/>
            <p:nvPr/>
          </p:nvSpPr>
          <p:spPr>
            <a:xfrm>
              <a:off x="6884875" y="1146975"/>
              <a:ext cx="482200" cy="391950"/>
            </a:xfrm>
            <a:custGeom>
              <a:rect b="b" l="l" r="r" t="t"/>
              <a:pathLst>
                <a:path extrusionOk="0" fill="none" h="15678" w="19288">
                  <a:moveTo>
                    <a:pt x="18533" y="6088"/>
                  </a:moveTo>
                  <a:lnTo>
                    <a:pt x="18533" y="6088"/>
                  </a:lnTo>
                  <a:lnTo>
                    <a:pt x="18479" y="5926"/>
                  </a:lnTo>
                  <a:lnTo>
                    <a:pt x="18318" y="5765"/>
                  </a:lnTo>
                  <a:lnTo>
                    <a:pt x="18156" y="5711"/>
                  </a:lnTo>
                  <a:lnTo>
                    <a:pt x="17941" y="5711"/>
                  </a:lnTo>
                  <a:lnTo>
                    <a:pt x="17941" y="5711"/>
                  </a:lnTo>
                  <a:lnTo>
                    <a:pt x="17779" y="5711"/>
                  </a:lnTo>
                  <a:lnTo>
                    <a:pt x="17617" y="5818"/>
                  </a:lnTo>
                  <a:lnTo>
                    <a:pt x="17510" y="5980"/>
                  </a:lnTo>
                  <a:lnTo>
                    <a:pt x="17402" y="6142"/>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85" y="8674"/>
                  </a:lnTo>
                  <a:lnTo>
                    <a:pt x="15031" y="8674"/>
                  </a:lnTo>
                  <a:lnTo>
                    <a:pt x="14924" y="8620"/>
                  </a:lnTo>
                  <a:lnTo>
                    <a:pt x="14924" y="8620"/>
                  </a:lnTo>
                  <a:lnTo>
                    <a:pt x="14870" y="8566"/>
                  </a:lnTo>
                  <a:lnTo>
                    <a:pt x="14816" y="8512"/>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2391" y="2640"/>
                  </a:lnTo>
                  <a:lnTo>
                    <a:pt x="11907" y="2101"/>
                  </a:lnTo>
                  <a:lnTo>
                    <a:pt x="11314" y="1616"/>
                  </a:lnTo>
                  <a:lnTo>
                    <a:pt x="10775" y="1131"/>
                  </a:lnTo>
                  <a:lnTo>
                    <a:pt x="10129" y="808"/>
                  </a:lnTo>
                  <a:lnTo>
                    <a:pt x="9536" y="485"/>
                  </a:lnTo>
                  <a:lnTo>
                    <a:pt x="8890" y="269"/>
                  </a:lnTo>
                  <a:lnTo>
                    <a:pt x="8189" y="108"/>
                  </a:lnTo>
                  <a:lnTo>
                    <a:pt x="7543" y="0"/>
                  </a:lnTo>
                  <a:lnTo>
                    <a:pt x="7543" y="0"/>
                  </a:lnTo>
                  <a:lnTo>
                    <a:pt x="7327" y="54"/>
                  </a:lnTo>
                  <a:lnTo>
                    <a:pt x="7112" y="162"/>
                  </a:lnTo>
                  <a:lnTo>
                    <a:pt x="6950" y="377"/>
                  </a:lnTo>
                  <a:lnTo>
                    <a:pt x="6896" y="593"/>
                  </a:lnTo>
                  <a:lnTo>
                    <a:pt x="6896" y="593"/>
                  </a:lnTo>
                  <a:lnTo>
                    <a:pt x="6789" y="1455"/>
                  </a:lnTo>
                  <a:lnTo>
                    <a:pt x="6681" y="2263"/>
                  </a:lnTo>
                  <a:lnTo>
                    <a:pt x="6465" y="3071"/>
                  </a:lnTo>
                  <a:lnTo>
                    <a:pt x="6196" y="3879"/>
                  </a:lnTo>
                  <a:lnTo>
                    <a:pt x="5927" y="4579"/>
                  </a:lnTo>
                  <a:lnTo>
                    <a:pt x="5549" y="5280"/>
                  </a:lnTo>
                  <a:lnTo>
                    <a:pt x="5118" y="5926"/>
                  </a:lnTo>
                  <a:lnTo>
                    <a:pt x="4687" y="6519"/>
                  </a:lnTo>
                  <a:lnTo>
                    <a:pt x="4687" y="6519"/>
                  </a:lnTo>
                  <a:lnTo>
                    <a:pt x="4580" y="6627"/>
                  </a:lnTo>
                  <a:lnTo>
                    <a:pt x="4526" y="6627"/>
                  </a:lnTo>
                  <a:lnTo>
                    <a:pt x="4526" y="6627"/>
                  </a:lnTo>
                  <a:lnTo>
                    <a:pt x="4418" y="6573"/>
                  </a:lnTo>
                  <a:lnTo>
                    <a:pt x="4364" y="6519"/>
                  </a:lnTo>
                  <a:lnTo>
                    <a:pt x="4364" y="6519"/>
                  </a:lnTo>
                  <a:lnTo>
                    <a:pt x="4095" y="6196"/>
                  </a:lnTo>
                  <a:lnTo>
                    <a:pt x="3879" y="5818"/>
                  </a:lnTo>
                  <a:lnTo>
                    <a:pt x="3502" y="4956"/>
                  </a:lnTo>
                  <a:lnTo>
                    <a:pt x="3502" y="4956"/>
                  </a:lnTo>
                  <a:lnTo>
                    <a:pt x="3448" y="4849"/>
                  </a:lnTo>
                  <a:lnTo>
                    <a:pt x="3341" y="4741"/>
                  </a:lnTo>
                  <a:lnTo>
                    <a:pt x="3233" y="4633"/>
                  </a:lnTo>
                  <a:lnTo>
                    <a:pt x="3071" y="4579"/>
                  </a:lnTo>
                  <a:lnTo>
                    <a:pt x="3071" y="4579"/>
                  </a:lnTo>
                  <a:lnTo>
                    <a:pt x="2910" y="4579"/>
                  </a:lnTo>
                  <a:lnTo>
                    <a:pt x="2748" y="4633"/>
                  </a:lnTo>
                  <a:lnTo>
                    <a:pt x="2640" y="4687"/>
                  </a:lnTo>
                  <a:lnTo>
                    <a:pt x="2479" y="4795"/>
                  </a:lnTo>
                  <a:lnTo>
                    <a:pt x="2479" y="4795"/>
                  </a:lnTo>
                  <a:lnTo>
                    <a:pt x="1994" y="5387"/>
                  </a:lnTo>
                  <a:lnTo>
                    <a:pt x="1563" y="6034"/>
                  </a:lnTo>
                  <a:lnTo>
                    <a:pt x="1186" y="6680"/>
                  </a:lnTo>
                  <a:lnTo>
                    <a:pt x="862" y="7273"/>
                  </a:lnTo>
                  <a:lnTo>
                    <a:pt x="593" y="7920"/>
                  </a:lnTo>
                  <a:lnTo>
                    <a:pt x="377" y="8566"/>
                  </a:lnTo>
                  <a:lnTo>
                    <a:pt x="216" y="9266"/>
                  </a:lnTo>
                  <a:lnTo>
                    <a:pt x="108" y="9913"/>
                  </a:lnTo>
                  <a:lnTo>
                    <a:pt x="108" y="9913"/>
                  </a:lnTo>
                  <a:lnTo>
                    <a:pt x="0" y="10506"/>
                  </a:lnTo>
                  <a:lnTo>
                    <a:pt x="0" y="11098"/>
                  </a:lnTo>
                  <a:lnTo>
                    <a:pt x="54" y="11691"/>
                  </a:lnTo>
                  <a:lnTo>
                    <a:pt x="108" y="12283"/>
                  </a:lnTo>
                  <a:lnTo>
                    <a:pt x="216" y="12876"/>
                  </a:lnTo>
                  <a:lnTo>
                    <a:pt x="377" y="13469"/>
                  </a:lnTo>
                  <a:lnTo>
                    <a:pt x="593" y="14007"/>
                  </a:lnTo>
                  <a:lnTo>
                    <a:pt x="808" y="14600"/>
                  </a:lnTo>
                  <a:lnTo>
                    <a:pt x="808" y="14600"/>
                  </a:lnTo>
                  <a:lnTo>
                    <a:pt x="1078" y="15139"/>
                  </a:lnTo>
                  <a:lnTo>
                    <a:pt x="1401" y="15677"/>
                  </a:lnTo>
                  <a:lnTo>
                    <a:pt x="1401" y="15677"/>
                  </a:lnTo>
                  <a:lnTo>
                    <a:pt x="1563" y="15085"/>
                  </a:lnTo>
                  <a:lnTo>
                    <a:pt x="1778" y="14438"/>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718" y="12229"/>
                  </a:lnTo>
                  <a:lnTo>
                    <a:pt x="3987" y="12176"/>
                  </a:lnTo>
                  <a:lnTo>
                    <a:pt x="4203" y="12229"/>
                  </a:lnTo>
                  <a:lnTo>
                    <a:pt x="4203" y="12229"/>
                  </a:lnTo>
                  <a:lnTo>
                    <a:pt x="4418" y="12391"/>
                  </a:lnTo>
                  <a:lnTo>
                    <a:pt x="4526" y="12607"/>
                  </a:lnTo>
                  <a:lnTo>
                    <a:pt x="4526" y="12607"/>
                  </a:lnTo>
                  <a:lnTo>
                    <a:pt x="4849" y="13253"/>
                  </a:lnTo>
                  <a:lnTo>
                    <a:pt x="5172" y="13792"/>
                  </a:lnTo>
                  <a:lnTo>
                    <a:pt x="5172" y="13792"/>
                  </a:lnTo>
                  <a:lnTo>
                    <a:pt x="5226" y="13846"/>
                  </a:lnTo>
                  <a:lnTo>
                    <a:pt x="5226" y="13846"/>
                  </a:lnTo>
                  <a:lnTo>
                    <a:pt x="5226" y="13792"/>
                  </a:lnTo>
                  <a:lnTo>
                    <a:pt x="5226" y="13792"/>
                  </a:lnTo>
                  <a:lnTo>
                    <a:pt x="5603" y="13307"/>
                  </a:lnTo>
                  <a:lnTo>
                    <a:pt x="5927" y="12822"/>
                  </a:lnTo>
                  <a:lnTo>
                    <a:pt x="6250" y="12283"/>
                  </a:lnTo>
                  <a:lnTo>
                    <a:pt x="6465" y="11691"/>
                  </a:lnTo>
                  <a:lnTo>
                    <a:pt x="6681" y="11044"/>
                  </a:lnTo>
                  <a:lnTo>
                    <a:pt x="6842" y="10452"/>
                  </a:lnTo>
                  <a:lnTo>
                    <a:pt x="6950" y="9751"/>
                  </a:lnTo>
                  <a:lnTo>
                    <a:pt x="7004" y="9105"/>
                  </a:lnTo>
                  <a:lnTo>
                    <a:pt x="7004" y="9105"/>
                  </a:lnTo>
                  <a:lnTo>
                    <a:pt x="7058" y="8889"/>
                  </a:lnTo>
                  <a:lnTo>
                    <a:pt x="7220" y="8674"/>
                  </a:lnTo>
                  <a:lnTo>
                    <a:pt x="7220" y="8674"/>
                  </a:lnTo>
                  <a:lnTo>
                    <a:pt x="7435" y="8566"/>
                  </a:lnTo>
                  <a:lnTo>
                    <a:pt x="7651" y="8512"/>
                  </a:lnTo>
                  <a:lnTo>
                    <a:pt x="7651" y="8512"/>
                  </a:lnTo>
                  <a:lnTo>
                    <a:pt x="8243" y="8620"/>
                  </a:lnTo>
                  <a:lnTo>
                    <a:pt x="8782" y="8674"/>
                  </a:lnTo>
                  <a:lnTo>
                    <a:pt x="9321" y="8835"/>
                  </a:lnTo>
                  <a:lnTo>
                    <a:pt x="9805" y="9051"/>
                  </a:lnTo>
                  <a:lnTo>
                    <a:pt x="10290" y="9266"/>
                  </a:lnTo>
                  <a:lnTo>
                    <a:pt x="10775" y="9536"/>
                  </a:lnTo>
                  <a:lnTo>
                    <a:pt x="11206" y="9859"/>
                  </a:lnTo>
                  <a:lnTo>
                    <a:pt x="11583" y="10236"/>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631" y="14654"/>
                  </a:lnTo>
                  <a:lnTo>
                    <a:pt x="13631" y="14654"/>
                  </a:lnTo>
                  <a:lnTo>
                    <a:pt x="13631" y="14654"/>
                  </a:lnTo>
                  <a:lnTo>
                    <a:pt x="13738" y="14708"/>
                  </a:lnTo>
                  <a:lnTo>
                    <a:pt x="13900" y="14708"/>
                  </a:lnTo>
                  <a:lnTo>
                    <a:pt x="13900" y="14708"/>
                  </a:lnTo>
                  <a:lnTo>
                    <a:pt x="14169" y="14600"/>
                  </a:lnTo>
                  <a:lnTo>
                    <a:pt x="14385" y="14438"/>
                  </a:lnTo>
                  <a:lnTo>
                    <a:pt x="14870" y="13953"/>
                  </a:lnTo>
                  <a:lnTo>
                    <a:pt x="15301" y="13415"/>
                  </a:lnTo>
                  <a:lnTo>
                    <a:pt x="15624" y="12876"/>
                  </a:lnTo>
                  <a:lnTo>
                    <a:pt x="15624" y="12876"/>
                  </a:lnTo>
                  <a:lnTo>
                    <a:pt x="15678" y="12768"/>
                  </a:lnTo>
                  <a:lnTo>
                    <a:pt x="15786" y="12660"/>
                  </a:lnTo>
                  <a:lnTo>
                    <a:pt x="15947" y="12607"/>
                  </a:lnTo>
                  <a:lnTo>
                    <a:pt x="16055" y="12553"/>
                  </a:lnTo>
                  <a:lnTo>
                    <a:pt x="16055" y="12553"/>
                  </a:lnTo>
                  <a:lnTo>
                    <a:pt x="16217" y="12553"/>
                  </a:lnTo>
                  <a:lnTo>
                    <a:pt x="16324" y="12553"/>
                  </a:lnTo>
                  <a:lnTo>
                    <a:pt x="16486" y="12607"/>
                  </a:lnTo>
                  <a:lnTo>
                    <a:pt x="16594" y="12714"/>
                  </a:lnTo>
                  <a:lnTo>
                    <a:pt x="16594" y="12714"/>
                  </a:lnTo>
                  <a:lnTo>
                    <a:pt x="16971" y="13145"/>
                  </a:lnTo>
                  <a:lnTo>
                    <a:pt x="17348" y="13792"/>
                  </a:lnTo>
                  <a:lnTo>
                    <a:pt x="17563" y="14169"/>
                  </a:lnTo>
                  <a:lnTo>
                    <a:pt x="17725" y="14600"/>
                  </a:lnTo>
                  <a:lnTo>
                    <a:pt x="17887" y="15085"/>
                  </a:lnTo>
                  <a:lnTo>
                    <a:pt x="17941" y="15624"/>
                  </a:lnTo>
                  <a:lnTo>
                    <a:pt x="17941" y="15624"/>
                  </a:lnTo>
                  <a:lnTo>
                    <a:pt x="18425" y="14708"/>
                  </a:lnTo>
                  <a:lnTo>
                    <a:pt x="18749" y="13738"/>
                  </a:lnTo>
                  <a:lnTo>
                    <a:pt x="19018" y="12714"/>
                  </a:lnTo>
                  <a:lnTo>
                    <a:pt x="19180" y="11691"/>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533" y="6088"/>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
            <p:cNvSpPr/>
            <p:nvPr/>
          </p:nvSpPr>
          <p:spPr>
            <a:xfrm>
              <a:off x="7348200" y="1299150"/>
              <a:ext cx="25" cy="25"/>
            </a:xfrm>
            <a:custGeom>
              <a:rect b="b" l="l" r="r" t="t"/>
              <a:pathLst>
                <a:path extrusionOk="0" fill="none" h="1" w="1">
                  <a:moveTo>
                    <a:pt x="0" y="1"/>
                  </a:moveTo>
                  <a:lnTo>
                    <a:pt x="0" y="1"/>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 name="Google Shape;452;p4"/>
          <p:cNvGrpSpPr/>
          <p:nvPr/>
        </p:nvGrpSpPr>
        <p:grpSpPr>
          <a:xfrm>
            <a:off x="985344" y="3611775"/>
            <a:ext cx="323604" cy="324548"/>
            <a:chOff x="6884875" y="1146975"/>
            <a:chExt cx="482200" cy="511825"/>
          </a:xfrm>
        </p:grpSpPr>
        <p:sp>
          <p:nvSpPr>
            <p:cNvPr id="453" name="Google Shape;453;p4"/>
            <p:cNvSpPr/>
            <p:nvPr/>
          </p:nvSpPr>
          <p:spPr>
            <a:xfrm>
              <a:off x="6949525" y="1392100"/>
              <a:ext cx="355600" cy="266700"/>
            </a:xfrm>
            <a:custGeom>
              <a:rect b="b" l="l" r="r" t="t"/>
              <a:pathLst>
                <a:path extrusionOk="0" h="10668" w="14224">
                  <a:moveTo>
                    <a:pt x="5549" y="0"/>
                  </a:moveTo>
                  <a:lnTo>
                    <a:pt x="5442" y="701"/>
                  </a:lnTo>
                  <a:lnTo>
                    <a:pt x="5334" y="1347"/>
                  </a:lnTo>
                  <a:lnTo>
                    <a:pt x="5118" y="1993"/>
                  </a:lnTo>
                  <a:lnTo>
                    <a:pt x="4903" y="2586"/>
                  </a:lnTo>
                  <a:lnTo>
                    <a:pt x="4634" y="3179"/>
                  </a:lnTo>
                  <a:lnTo>
                    <a:pt x="4310" y="3771"/>
                  </a:lnTo>
                  <a:lnTo>
                    <a:pt x="3987" y="4256"/>
                  </a:lnTo>
                  <a:lnTo>
                    <a:pt x="3556" y="4795"/>
                  </a:lnTo>
                  <a:lnTo>
                    <a:pt x="3394" y="4957"/>
                  </a:lnTo>
                  <a:lnTo>
                    <a:pt x="3125" y="5118"/>
                  </a:lnTo>
                  <a:lnTo>
                    <a:pt x="2856" y="5172"/>
                  </a:lnTo>
                  <a:lnTo>
                    <a:pt x="2586" y="5226"/>
                  </a:lnTo>
                  <a:lnTo>
                    <a:pt x="2317" y="5172"/>
                  </a:lnTo>
                  <a:lnTo>
                    <a:pt x="2048" y="5064"/>
                  </a:lnTo>
                  <a:lnTo>
                    <a:pt x="1832" y="4903"/>
                  </a:lnTo>
                  <a:lnTo>
                    <a:pt x="1617" y="4741"/>
                  </a:lnTo>
                  <a:lnTo>
                    <a:pt x="1347" y="4310"/>
                  </a:lnTo>
                  <a:lnTo>
                    <a:pt x="1132" y="3879"/>
                  </a:lnTo>
                  <a:lnTo>
                    <a:pt x="916" y="4095"/>
                  </a:lnTo>
                  <a:lnTo>
                    <a:pt x="701" y="4418"/>
                  </a:lnTo>
                  <a:lnTo>
                    <a:pt x="485" y="4741"/>
                  </a:lnTo>
                  <a:lnTo>
                    <a:pt x="270" y="5118"/>
                  </a:lnTo>
                  <a:lnTo>
                    <a:pt x="108" y="5603"/>
                  </a:lnTo>
                  <a:lnTo>
                    <a:pt x="0" y="6142"/>
                  </a:lnTo>
                  <a:lnTo>
                    <a:pt x="0" y="6465"/>
                  </a:lnTo>
                  <a:lnTo>
                    <a:pt x="0" y="6788"/>
                  </a:lnTo>
                  <a:lnTo>
                    <a:pt x="54" y="7165"/>
                  </a:lnTo>
                  <a:lnTo>
                    <a:pt x="162" y="7489"/>
                  </a:lnTo>
                  <a:lnTo>
                    <a:pt x="593" y="7920"/>
                  </a:lnTo>
                  <a:lnTo>
                    <a:pt x="1024" y="8351"/>
                  </a:lnTo>
                  <a:lnTo>
                    <a:pt x="1509" y="8674"/>
                  </a:lnTo>
                  <a:lnTo>
                    <a:pt x="1994" y="9051"/>
                  </a:lnTo>
                  <a:lnTo>
                    <a:pt x="2640" y="9428"/>
                  </a:lnTo>
                  <a:lnTo>
                    <a:pt x="3287" y="9751"/>
                  </a:lnTo>
                  <a:lnTo>
                    <a:pt x="3933" y="10021"/>
                  </a:lnTo>
                  <a:lnTo>
                    <a:pt x="4580" y="10236"/>
                  </a:lnTo>
                  <a:lnTo>
                    <a:pt x="5280" y="10452"/>
                  </a:lnTo>
                  <a:lnTo>
                    <a:pt x="5927" y="10560"/>
                  </a:lnTo>
                  <a:lnTo>
                    <a:pt x="6627" y="10667"/>
                  </a:lnTo>
                  <a:lnTo>
                    <a:pt x="7866" y="10667"/>
                  </a:lnTo>
                  <a:lnTo>
                    <a:pt x="8459" y="10613"/>
                  </a:lnTo>
                  <a:lnTo>
                    <a:pt x="8997" y="10560"/>
                  </a:lnTo>
                  <a:lnTo>
                    <a:pt x="9536" y="10398"/>
                  </a:lnTo>
                  <a:lnTo>
                    <a:pt x="10075" y="10290"/>
                  </a:lnTo>
                  <a:lnTo>
                    <a:pt x="10614" y="10075"/>
                  </a:lnTo>
                  <a:lnTo>
                    <a:pt x="11098" y="9859"/>
                  </a:lnTo>
                  <a:lnTo>
                    <a:pt x="11583" y="9644"/>
                  </a:lnTo>
                  <a:lnTo>
                    <a:pt x="12176" y="9267"/>
                  </a:lnTo>
                  <a:lnTo>
                    <a:pt x="12715" y="8889"/>
                  </a:lnTo>
                  <a:lnTo>
                    <a:pt x="13253" y="8458"/>
                  </a:lnTo>
                  <a:lnTo>
                    <a:pt x="13738" y="8027"/>
                  </a:lnTo>
                  <a:lnTo>
                    <a:pt x="13954" y="7650"/>
                  </a:lnTo>
                  <a:lnTo>
                    <a:pt x="14115" y="7219"/>
                  </a:lnTo>
                  <a:lnTo>
                    <a:pt x="14169" y="6842"/>
                  </a:lnTo>
                  <a:lnTo>
                    <a:pt x="14223" y="6411"/>
                  </a:lnTo>
                  <a:lnTo>
                    <a:pt x="14169" y="5819"/>
                  </a:lnTo>
                  <a:lnTo>
                    <a:pt x="14062" y="5334"/>
                  </a:lnTo>
                  <a:lnTo>
                    <a:pt x="13846" y="4849"/>
                  </a:lnTo>
                  <a:lnTo>
                    <a:pt x="13631" y="4418"/>
                  </a:lnTo>
                  <a:lnTo>
                    <a:pt x="13253" y="4903"/>
                  </a:lnTo>
                  <a:lnTo>
                    <a:pt x="12769" y="5388"/>
                  </a:lnTo>
                  <a:lnTo>
                    <a:pt x="12230" y="5765"/>
                  </a:lnTo>
                  <a:lnTo>
                    <a:pt x="11960" y="5926"/>
                  </a:lnTo>
                  <a:lnTo>
                    <a:pt x="11637" y="6034"/>
                  </a:lnTo>
                  <a:lnTo>
                    <a:pt x="11314" y="6088"/>
                  </a:lnTo>
                  <a:lnTo>
                    <a:pt x="10991" y="6088"/>
                  </a:lnTo>
                  <a:lnTo>
                    <a:pt x="10721" y="6034"/>
                  </a:lnTo>
                  <a:lnTo>
                    <a:pt x="10398" y="5872"/>
                  </a:lnTo>
                  <a:lnTo>
                    <a:pt x="10183" y="5711"/>
                  </a:lnTo>
                  <a:lnTo>
                    <a:pt x="10021" y="5495"/>
                  </a:lnTo>
                  <a:lnTo>
                    <a:pt x="9913" y="5280"/>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
            <p:cNvSpPr/>
            <p:nvPr/>
          </p:nvSpPr>
          <p:spPr>
            <a:xfrm>
              <a:off x="6949525" y="1392100"/>
              <a:ext cx="355600" cy="266700"/>
            </a:xfrm>
            <a:custGeom>
              <a:rect b="b" l="l" r="r" t="t"/>
              <a:pathLst>
                <a:path extrusionOk="0" fill="none" h="10668" w="14224">
                  <a:moveTo>
                    <a:pt x="13738" y="8027"/>
                  </a:moveTo>
                  <a:lnTo>
                    <a:pt x="13738" y="8027"/>
                  </a:lnTo>
                  <a:lnTo>
                    <a:pt x="13954" y="7650"/>
                  </a:lnTo>
                  <a:lnTo>
                    <a:pt x="14115" y="7219"/>
                  </a:lnTo>
                  <a:lnTo>
                    <a:pt x="14169" y="6842"/>
                  </a:lnTo>
                  <a:lnTo>
                    <a:pt x="14223" y="6411"/>
                  </a:lnTo>
                  <a:lnTo>
                    <a:pt x="14223" y="6411"/>
                  </a:lnTo>
                  <a:lnTo>
                    <a:pt x="14169" y="5819"/>
                  </a:lnTo>
                  <a:lnTo>
                    <a:pt x="14062" y="5334"/>
                  </a:lnTo>
                  <a:lnTo>
                    <a:pt x="13846" y="4849"/>
                  </a:lnTo>
                  <a:lnTo>
                    <a:pt x="13631" y="4418"/>
                  </a:lnTo>
                  <a:lnTo>
                    <a:pt x="13631" y="4418"/>
                  </a:lnTo>
                  <a:lnTo>
                    <a:pt x="13253" y="4903"/>
                  </a:lnTo>
                  <a:lnTo>
                    <a:pt x="12769" y="5388"/>
                  </a:lnTo>
                  <a:lnTo>
                    <a:pt x="12230" y="5765"/>
                  </a:lnTo>
                  <a:lnTo>
                    <a:pt x="11960" y="5926"/>
                  </a:lnTo>
                  <a:lnTo>
                    <a:pt x="11637" y="6034"/>
                  </a:lnTo>
                  <a:lnTo>
                    <a:pt x="11637" y="6034"/>
                  </a:lnTo>
                  <a:lnTo>
                    <a:pt x="11314" y="6088"/>
                  </a:lnTo>
                  <a:lnTo>
                    <a:pt x="10991" y="6088"/>
                  </a:lnTo>
                  <a:lnTo>
                    <a:pt x="10721" y="6034"/>
                  </a:lnTo>
                  <a:lnTo>
                    <a:pt x="10398" y="5872"/>
                  </a:lnTo>
                  <a:lnTo>
                    <a:pt x="10398" y="5872"/>
                  </a:lnTo>
                  <a:lnTo>
                    <a:pt x="10183" y="5711"/>
                  </a:lnTo>
                  <a:lnTo>
                    <a:pt x="10021" y="5495"/>
                  </a:lnTo>
                  <a:lnTo>
                    <a:pt x="9913" y="5280"/>
                  </a:lnTo>
                  <a:lnTo>
                    <a:pt x="9859" y="4957"/>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lnTo>
                    <a:pt x="5549" y="0"/>
                  </a:lnTo>
                  <a:lnTo>
                    <a:pt x="5442" y="701"/>
                  </a:lnTo>
                  <a:lnTo>
                    <a:pt x="5334" y="1347"/>
                  </a:lnTo>
                  <a:lnTo>
                    <a:pt x="5118" y="1993"/>
                  </a:lnTo>
                  <a:lnTo>
                    <a:pt x="4903" y="2586"/>
                  </a:lnTo>
                  <a:lnTo>
                    <a:pt x="4634" y="3179"/>
                  </a:lnTo>
                  <a:lnTo>
                    <a:pt x="4310" y="3771"/>
                  </a:lnTo>
                  <a:lnTo>
                    <a:pt x="3987" y="4256"/>
                  </a:lnTo>
                  <a:lnTo>
                    <a:pt x="3556" y="4795"/>
                  </a:lnTo>
                  <a:lnTo>
                    <a:pt x="3556" y="4795"/>
                  </a:lnTo>
                  <a:lnTo>
                    <a:pt x="3394" y="4957"/>
                  </a:lnTo>
                  <a:lnTo>
                    <a:pt x="3125" y="5118"/>
                  </a:lnTo>
                  <a:lnTo>
                    <a:pt x="2856" y="5172"/>
                  </a:lnTo>
                  <a:lnTo>
                    <a:pt x="2586" y="5226"/>
                  </a:lnTo>
                  <a:lnTo>
                    <a:pt x="2586" y="5226"/>
                  </a:lnTo>
                  <a:lnTo>
                    <a:pt x="2317" y="5172"/>
                  </a:lnTo>
                  <a:lnTo>
                    <a:pt x="2048" y="5064"/>
                  </a:lnTo>
                  <a:lnTo>
                    <a:pt x="1832" y="4903"/>
                  </a:lnTo>
                  <a:lnTo>
                    <a:pt x="1617" y="4741"/>
                  </a:lnTo>
                  <a:lnTo>
                    <a:pt x="1617" y="4741"/>
                  </a:lnTo>
                  <a:lnTo>
                    <a:pt x="1347" y="4310"/>
                  </a:lnTo>
                  <a:lnTo>
                    <a:pt x="1132" y="3879"/>
                  </a:lnTo>
                  <a:lnTo>
                    <a:pt x="1132" y="3879"/>
                  </a:lnTo>
                  <a:lnTo>
                    <a:pt x="916" y="4095"/>
                  </a:lnTo>
                  <a:lnTo>
                    <a:pt x="701" y="4418"/>
                  </a:lnTo>
                  <a:lnTo>
                    <a:pt x="485" y="4741"/>
                  </a:lnTo>
                  <a:lnTo>
                    <a:pt x="270" y="5118"/>
                  </a:lnTo>
                  <a:lnTo>
                    <a:pt x="270" y="5118"/>
                  </a:lnTo>
                  <a:lnTo>
                    <a:pt x="108" y="5603"/>
                  </a:lnTo>
                  <a:lnTo>
                    <a:pt x="0" y="6142"/>
                  </a:lnTo>
                  <a:lnTo>
                    <a:pt x="0" y="6465"/>
                  </a:lnTo>
                  <a:lnTo>
                    <a:pt x="0" y="6788"/>
                  </a:lnTo>
                  <a:lnTo>
                    <a:pt x="54" y="7165"/>
                  </a:lnTo>
                  <a:lnTo>
                    <a:pt x="162" y="7489"/>
                  </a:lnTo>
                  <a:lnTo>
                    <a:pt x="162" y="7489"/>
                  </a:lnTo>
                  <a:lnTo>
                    <a:pt x="593" y="7920"/>
                  </a:lnTo>
                  <a:lnTo>
                    <a:pt x="1024" y="8351"/>
                  </a:lnTo>
                  <a:lnTo>
                    <a:pt x="1509" y="8674"/>
                  </a:lnTo>
                  <a:lnTo>
                    <a:pt x="1994" y="9051"/>
                  </a:lnTo>
                  <a:lnTo>
                    <a:pt x="1994" y="9051"/>
                  </a:lnTo>
                  <a:lnTo>
                    <a:pt x="2640" y="9428"/>
                  </a:lnTo>
                  <a:lnTo>
                    <a:pt x="3287" y="9751"/>
                  </a:lnTo>
                  <a:lnTo>
                    <a:pt x="3933" y="10021"/>
                  </a:lnTo>
                  <a:lnTo>
                    <a:pt x="4580" y="10236"/>
                  </a:lnTo>
                  <a:lnTo>
                    <a:pt x="5280" y="10452"/>
                  </a:lnTo>
                  <a:lnTo>
                    <a:pt x="5927" y="10560"/>
                  </a:lnTo>
                  <a:lnTo>
                    <a:pt x="6627" y="10667"/>
                  </a:lnTo>
                  <a:lnTo>
                    <a:pt x="7273" y="10667"/>
                  </a:lnTo>
                  <a:lnTo>
                    <a:pt x="7273" y="10667"/>
                  </a:lnTo>
                  <a:lnTo>
                    <a:pt x="7866" y="10667"/>
                  </a:lnTo>
                  <a:lnTo>
                    <a:pt x="8459" y="10613"/>
                  </a:lnTo>
                  <a:lnTo>
                    <a:pt x="8997" y="10560"/>
                  </a:lnTo>
                  <a:lnTo>
                    <a:pt x="9536" y="10398"/>
                  </a:lnTo>
                  <a:lnTo>
                    <a:pt x="10075" y="10290"/>
                  </a:lnTo>
                  <a:lnTo>
                    <a:pt x="10614" y="10075"/>
                  </a:lnTo>
                  <a:lnTo>
                    <a:pt x="11098" y="9859"/>
                  </a:lnTo>
                  <a:lnTo>
                    <a:pt x="11583" y="9644"/>
                  </a:lnTo>
                  <a:lnTo>
                    <a:pt x="11583" y="9644"/>
                  </a:lnTo>
                  <a:lnTo>
                    <a:pt x="12176" y="9267"/>
                  </a:lnTo>
                  <a:lnTo>
                    <a:pt x="12715" y="8889"/>
                  </a:lnTo>
                  <a:lnTo>
                    <a:pt x="13253" y="8458"/>
                  </a:lnTo>
                  <a:lnTo>
                    <a:pt x="13738" y="8027"/>
                  </a:lnTo>
                  <a:lnTo>
                    <a:pt x="13738" y="8027"/>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
            <p:cNvSpPr/>
            <p:nvPr/>
          </p:nvSpPr>
          <p:spPr>
            <a:xfrm>
              <a:off x="7292975" y="1592775"/>
              <a:ext cx="25" cy="25"/>
            </a:xfrm>
            <a:custGeom>
              <a:rect b="b" l="l" r="r" t="t"/>
              <a:pathLst>
                <a:path extrusionOk="0" fill="none" h="1" w="1">
                  <a:moveTo>
                    <a:pt x="0" y="0"/>
                  </a:moveTo>
                  <a:lnTo>
                    <a:pt x="0" y="0"/>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
            <p:cNvSpPr/>
            <p:nvPr/>
          </p:nvSpPr>
          <p:spPr>
            <a:xfrm>
              <a:off x="6884875" y="1146975"/>
              <a:ext cx="482200" cy="391950"/>
            </a:xfrm>
            <a:custGeom>
              <a:rect b="b" l="l" r="r" t="t"/>
              <a:pathLst>
                <a:path extrusionOk="0" h="15678" w="19288">
                  <a:moveTo>
                    <a:pt x="7543" y="0"/>
                  </a:moveTo>
                  <a:lnTo>
                    <a:pt x="7327" y="54"/>
                  </a:lnTo>
                  <a:lnTo>
                    <a:pt x="7112" y="162"/>
                  </a:lnTo>
                  <a:lnTo>
                    <a:pt x="6950" y="377"/>
                  </a:lnTo>
                  <a:lnTo>
                    <a:pt x="6896" y="593"/>
                  </a:lnTo>
                  <a:lnTo>
                    <a:pt x="6789" y="1455"/>
                  </a:lnTo>
                  <a:lnTo>
                    <a:pt x="6681" y="2263"/>
                  </a:lnTo>
                  <a:lnTo>
                    <a:pt x="6465" y="3071"/>
                  </a:lnTo>
                  <a:lnTo>
                    <a:pt x="6196" y="3879"/>
                  </a:lnTo>
                  <a:lnTo>
                    <a:pt x="5927" y="4579"/>
                  </a:lnTo>
                  <a:lnTo>
                    <a:pt x="5549" y="5280"/>
                  </a:lnTo>
                  <a:lnTo>
                    <a:pt x="5118" y="5926"/>
                  </a:lnTo>
                  <a:lnTo>
                    <a:pt x="4687" y="6519"/>
                  </a:lnTo>
                  <a:lnTo>
                    <a:pt x="4580" y="6627"/>
                  </a:lnTo>
                  <a:lnTo>
                    <a:pt x="4526" y="6627"/>
                  </a:lnTo>
                  <a:lnTo>
                    <a:pt x="4418" y="6573"/>
                  </a:lnTo>
                  <a:lnTo>
                    <a:pt x="4364" y="6519"/>
                  </a:lnTo>
                  <a:lnTo>
                    <a:pt x="4095" y="6196"/>
                  </a:lnTo>
                  <a:lnTo>
                    <a:pt x="3879" y="5818"/>
                  </a:lnTo>
                  <a:lnTo>
                    <a:pt x="3502" y="4956"/>
                  </a:lnTo>
                  <a:lnTo>
                    <a:pt x="3448" y="4849"/>
                  </a:lnTo>
                  <a:lnTo>
                    <a:pt x="3341" y="4741"/>
                  </a:lnTo>
                  <a:lnTo>
                    <a:pt x="3233" y="4633"/>
                  </a:lnTo>
                  <a:lnTo>
                    <a:pt x="3071" y="4579"/>
                  </a:lnTo>
                  <a:lnTo>
                    <a:pt x="2910" y="4579"/>
                  </a:lnTo>
                  <a:lnTo>
                    <a:pt x="2748" y="4633"/>
                  </a:lnTo>
                  <a:lnTo>
                    <a:pt x="2640" y="4687"/>
                  </a:lnTo>
                  <a:lnTo>
                    <a:pt x="2479" y="4795"/>
                  </a:lnTo>
                  <a:lnTo>
                    <a:pt x="1994" y="5387"/>
                  </a:lnTo>
                  <a:lnTo>
                    <a:pt x="1563" y="6034"/>
                  </a:lnTo>
                  <a:lnTo>
                    <a:pt x="1186" y="6680"/>
                  </a:lnTo>
                  <a:lnTo>
                    <a:pt x="862" y="7273"/>
                  </a:lnTo>
                  <a:lnTo>
                    <a:pt x="593" y="7920"/>
                  </a:lnTo>
                  <a:lnTo>
                    <a:pt x="377" y="8566"/>
                  </a:lnTo>
                  <a:lnTo>
                    <a:pt x="216" y="9266"/>
                  </a:lnTo>
                  <a:lnTo>
                    <a:pt x="108" y="9913"/>
                  </a:lnTo>
                  <a:lnTo>
                    <a:pt x="0" y="10506"/>
                  </a:lnTo>
                  <a:lnTo>
                    <a:pt x="0" y="11098"/>
                  </a:lnTo>
                  <a:lnTo>
                    <a:pt x="54" y="11691"/>
                  </a:lnTo>
                  <a:lnTo>
                    <a:pt x="108" y="12283"/>
                  </a:lnTo>
                  <a:lnTo>
                    <a:pt x="216" y="12876"/>
                  </a:lnTo>
                  <a:lnTo>
                    <a:pt x="377" y="13469"/>
                  </a:lnTo>
                  <a:lnTo>
                    <a:pt x="593" y="14007"/>
                  </a:lnTo>
                  <a:lnTo>
                    <a:pt x="808" y="14600"/>
                  </a:lnTo>
                  <a:lnTo>
                    <a:pt x="1078" y="15139"/>
                  </a:lnTo>
                  <a:lnTo>
                    <a:pt x="1401" y="15677"/>
                  </a:lnTo>
                  <a:lnTo>
                    <a:pt x="1563" y="15085"/>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987" y="12176"/>
                  </a:lnTo>
                  <a:lnTo>
                    <a:pt x="4203" y="12229"/>
                  </a:lnTo>
                  <a:lnTo>
                    <a:pt x="4418" y="12391"/>
                  </a:lnTo>
                  <a:lnTo>
                    <a:pt x="4526" y="12607"/>
                  </a:lnTo>
                  <a:lnTo>
                    <a:pt x="4849" y="13253"/>
                  </a:lnTo>
                  <a:lnTo>
                    <a:pt x="5172" y="13792"/>
                  </a:lnTo>
                  <a:lnTo>
                    <a:pt x="5226" y="13846"/>
                  </a:lnTo>
                  <a:lnTo>
                    <a:pt x="5226" y="13792"/>
                  </a:lnTo>
                  <a:lnTo>
                    <a:pt x="5603" y="13307"/>
                  </a:lnTo>
                  <a:lnTo>
                    <a:pt x="5927" y="12822"/>
                  </a:lnTo>
                  <a:lnTo>
                    <a:pt x="6250" y="12283"/>
                  </a:lnTo>
                  <a:lnTo>
                    <a:pt x="6465" y="11691"/>
                  </a:lnTo>
                  <a:lnTo>
                    <a:pt x="6681" y="11044"/>
                  </a:lnTo>
                  <a:lnTo>
                    <a:pt x="6842" y="10452"/>
                  </a:lnTo>
                  <a:lnTo>
                    <a:pt x="6950" y="9751"/>
                  </a:lnTo>
                  <a:lnTo>
                    <a:pt x="7004" y="9105"/>
                  </a:lnTo>
                  <a:lnTo>
                    <a:pt x="7058" y="8889"/>
                  </a:lnTo>
                  <a:lnTo>
                    <a:pt x="7220" y="8674"/>
                  </a:lnTo>
                  <a:lnTo>
                    <a:pt x="7435" y="8566"/>
                  </a:lnTo>
                  <a:lnTo>
                    <a:pt x="7651" y="8512"/>
                  </a:lnTo>
                  <a:lnTo>
                    <a:pt x="8243" y="8620"/>
                  </a:lnTo>
                  <a:lnTo>
                    <a:pt x="8782" y="8674"/>
                  </a:lnTo>
                  <a:lnTo>
                    <a:pt x="9321" y="8835"/>
                  </a:lnTo>
                  <a:lnTo>
                    <a:pt x="9805" y="9051"/>
                  </a:lnTo>
                  <a:lnTo>
                    <a:pt x="10290" y="9266"/>
                  </a:lnTo>
                  <a:lnTo>
                    <a:pt x="10775" y="9536"/>
                  </a:lnTo>
                  <a:lnTo>
                    <a:pt x="11206" y="9859"/>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738" y="14708"/>
                  </a:lnTo>
                  <a:lnTo>
                    <a:pt x="13900" y="14708"/>
                  </a:lnTo>
                  <a:lnTo>
                    <a:pt x="14169" y="14600"/>
                  </a:lnTo>
                  <a:lnTo>
                    <a:pt x="14385" y="14438"/>
                  </a:lnTo>
                  <a:lnTo>
                    <a:pt x="14870" y="13953"/>
                  </a:lnTo>
                  <a:lnTo>
                    <a:pt x="15301" y="13415"/>
                  </a:lnTo>
                  <a:lnTo>
                    <a:pt x="15624" y="12876"/>
                  </a:lnTo>
                  <a:lnTo>
                    <a:pt x="15678" y="12768"/>
                  </a:lnTo>
                  <a:lnTo>
                    <a:pt x="15786" y="12660"/>
                  </a:lnTo>
                  <a:lnTo>
                    <a:pt x="15947" y="12607"/>
                  </a:lnTo>
                  <a:lnTo>
                    <a:pt x="16055" y="12553"/>
                  </a:lnTo>
                  <a:lnTo>
                    <a:pt x="16324" y="12553"/>
                  </a:lnTo>
                  <a:lnTo>
                    <a:pt x="16486" y="12607"/>
                  </a:lnTo>
                  <a:lnTo>
                    <a:pt x="16594" y="12714"/>
                  </a:lnTo>
                  <a:lnTo>
                    <a:pt x="16971" y="13145"/>
                  </a:lnTo>
                  <a:lnTo>
                    <a:pt x="17348" y="13792"/>
                  </a:lnTo>
                  <a:lnTo>
                    <a:pt x="17563" y="14169"/>
                  </a:lnTo>
                  <a:lnTo>
                    <a:pt x="17725" y="14600"/>
                  </a:lnTo>
                  <a:lnTo>
                    <a:pt x="17887" y="15085"/>
                  </a:lnTo>
                  <a:lnTo>
                    <a:pt x="17941" y="15624"/>
                  </a:lnTo>
                  <a:lnTo>
                    <a:pt x="18425" y="14708"/>
                  </a:lnTo>
                  <a:lnTo>
                    <a:pt x="18749" y="13738"/>
                  </a:lnTo>
                  <a:lnTo>
                    <a:pt x="19018" y="12714"/>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479" y="5926"/>
                  </a:lnTo>
                  <a:lnTo>
                    <a:pt x="18318" y="5765"/>
                  </a:lnTo>
                  <a:lnTo>
                    <a:pt x="18156" y="5711"/>
                  </a:lnTo>
                  <a:lnTo>
                    <a:pt x="17779" y="5711"/>
                  </a:lnTo>
                  <a:lnTo>
                    <a:pt x="17617" y="5818"/>
                  </a:lnTo>
                  <a:lnTo>
                    <a:pt x="17510" y="5980"/>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31" y="8674"/>
                  </a:lnTo>
                  <a:lnTo>
                    <a:pt x="14924" y="8620"/>
                  </a:lnTo>
                  <a:lnTo>
                    <a:pt x="14870" y="8566"/>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1907" y="2101"/>
                  </a:lnTo>
                  <a:lnTo>
                    <a:pt x="11314" y="1616"/>
                  </a:lnTo>
                  <a:lnTo>
                    <a:pt x="10775" y="1131"/>
                  </a:lnTo>
                  <a:lnTo>
                    <a:pt x="10129" y="808"/>
                  </a:lnTo>
                  <a:lnTo>
                    <a:pt x="9536" y="485"/>
                  </a:lnTo>
                  <a:lnTo>
                    <a:pt x="8890" y="269"/>
                  </a:lnTo>
                  <a:lnTo>
                    <a:pt x="8189" y="108"/>
                  </a:lnTo>
                  <a:lnTo>
                    <a:pt x="7543"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
            <p:cNvSpPr/>
            <p:nvPr/>
          </p:nvSpPr>
          <p:spPr>
            <a:xfrm>
              <a:off x="6884875" y="1146975"/>
              <a:ext cx="482200" cy="391950"/>
            </a:xfrm>
            <a:custGeom>
              <a:rect b="b" l="l" r="r" t="t"/>
              <a:pathLst>
                <a:path extrusionOk="0" fill="none" h="15678" w="19288">
                  <a:moveTo>
                    <a:pt x="18533" y="6088"/>
                  </a:moveTo>
                  <a:lnTo>
                    <a:pt x="18533" y="6088"/>
                  </a:lnTo>
                  <a:lnTo>
                    <a:pt x="18479" y="5926"/>
                  </a:lnTo>
                  <a:lnTo>
                    <a:pt x="18318" y="5765"/>
                  </a:lnTo>
                  <a:lnTo>
                    <a:pt x="18156" y="5711"/>
                  </a:lnTo>
                  <a:lnTo>
                    <a:pt x="17941" y="5711"/>
                  </a:lnTo>
                  <a:lnTo>
                    <a:pt x="17941" y="5711"/>
                  </a:lnTo>
                  <a:lnTo>
                    <a:pt x="17779" y="5711"/>
                  </a:lnTo>
                  <a:lnTo>
                    <a:pt x="17617" y="5818"/>
                  </a:lnTo>
                  <a:lnTo>
                    <a:pt x="17510" y="5980"/>
                  </a:lnTo>
                  <a:lnTo>
                    <a:pt x="17402" y="6142"/>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85" y="8674"/>
                  </a:lnTo>
                  <a:lnTo>
                    <a:pt x="15031" y="8674"/>
                  </a:lnTo>
                  <a:lnTo>
                    <a:pt x="14924" y="8620"/>
                  </a:lnTo>
                  <a:lnTo>
                    <a:pt x="14924" y="8620"/>
                  </a:lnTo>
                  <a:lnTo>
                    <a:pt x="14870" y="8566"/>
                  </a:lnTo>
                  <a:lnTo>
                    <a:pt x="14816" y="8512"/>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2391" y="2640"/>
                  </a:lnTo>
                  <a:lnTo>
                    <a:pt x="11907" y="2101"/>
                  </a:lnTo>
                  <a:lnTo>
                    <a:pt x="11314" y="1616"/>
                  </a:lnTo>
                  <a:lnTo>
                    <a:pt x="10775" y="1131"/>
                  </a:lnTo>
                  <a:lnTo>
                    <a:pt x="10129" y="808"/>
                  </a:lnTo>
                  <a:lnTo>
                    <a:pt x="9536" y="485"/>
                  </a:lnTo>
                  <a:lnTo>
                    <a:pt x="8890" y="269"/>
                  </a:lnTo>
                  <a:lnTo>
                    <a:pt x="8189" y="108"/>
                  </a:lnTo>
                  <a:lnTo>
                    <a:pt x="7543" y="0"/>
                  </a:lnTo>
                  <a:lnTo>
                    <a:pt x="7543" y="0"/>
                  </a:lnTo>
                  <a:lnTo>
                    <a:pt x="7327" y="54"/>
                  </a:lnTo>
                  <a:lnTo>
                    <a:pt x="7112" y="162"/>
                  </a:lnTo>
                  <a:lnTo>
                    <a:pt x="6950" y="377"/>
                  </a:lnTo>
                  <a:lnTo>
                    <a:pt x="6896" y="593"/>
                  </a:lnTo>
                  <a:lnTo>
                    <a:pt x="6896" y="593"/>
                  </a:lnTo>
                  <a:lnTo>
                    <a:pt x="6789" y="1455"/>
                  </a:lnTo>
                  <a:lnTo>
                    <a:pt x="6681" y="2263"/>
                  </a:lnTo>
                  <a:lnTo>
                    <a:pt x="6465" y="3071"/>
                  </a:lnTo>
                  <a:lnTo>
                    <a:pt x="6196" y="3879"/>
                  </a:lnTo>
                  <a:lnTo>
                    <a:pt x="5927" y="4579"/>
                  </a:lnTo>
                  <a:lnTo>
                    <a:pt x="5549" y="5280"/>
                  </a:lnTo>
                  <a:lnTo>
                    <a:pt x="5118" y="5926"/>
                  </a:lnTo>
                  <a:lnTo>
                    <a:pt x="4687" y="6519"/>
                  </a:lnTo>
                  <a:lnTo>
                    <a:pt x="4687" y="6519"/>
                  </a:lnTo>
                  <a:lnTo>
                    <a:pt x="4580" y="6627"/>
                  </a:lnTo>
                  <a:lnTo>
                    <a:pt x="4526" y="6627"/>
                  </a:lnTo>
                  <a:lnTo>
                    <a:pt x="4526" y="6627"/>
                  </a:lnTo>
                  <a:lnTo>
                    <a:pt x="4418" y="6573"/>
                  </a:lnTo>
                  <a:lnTo>
                    <a:pt x="4364" y="6519"/>
                  </a:lnTo>
                  <a:lnTo>
                    <a:pt x="4364" y="6519"/>
                  </a:lnTo>
                  <a:lnTo>
                    <a:pt x="4095" y="6196"/>
                  </a:lnTo>
                  <a:lnTo>
                    <a:pt x="3879" y="5818"/>
                  </a:lnTo>
                  <a:lnTo>
                    <a:pt x="3502" y="4956"/>
                  </a:lnTo>
                  <a:lnTo>
                    <a:pt x="3502" y="4956"/>
                  </a:lnTo>
                  <a:lnTo>
                    <a:pt x="3448" y="4849"/>
                  </a:lnTo>
                  <a:lnTo>
                    <a:pt x="3341" y="4741"/>
                  </a:lnTo>
                  <a:lnTo>
                    <a:pt x="3233" y="4633"/>
                  </a:lnTo>
                  <a:lnTo>
                    <a:pt x="3071" y="4579"/>
                  </a:lnTo>
                  <a:lnTo>
                    <a:pt x="3071" y="4579"/>
                  </a:lnTo>
                  <a:lnTo>
                    <a:pt x="2910" y="4579"/>
                  </a:lnTo>
                  <a:lnTo>
                    <a:pt x="2748" y="4633"/>
                  </a:lnTo>
                  <a:lnTo>
                    <a:pt x="2640" y="4687"/>
                  </a:lnTo>
                  <a:lnTo>
                    <a:pt x="2479" y="4795"/>
                  </a:lnTo>
                  <a:lnTo>
                    <a:pt x="2479" y="4795"/>
                  </a:lnTo>
                  <a:lnTo>
                    <a:pt x="1994" y="5387"/>
                  </a:lnTo>
                  <a:lnTo>
                    <a:pt x="1563" y="6034"/>
                  </a:lnTo>
                  <a:lnTo>
                    <a:pt x="1186" y="6680"/>
                  </a:lnTo>
                  <a:lnTo>
                    <a:pt x="862" y="7273"/>
                  </a:lnTo>
                  <a:lnTo>
                    <a:pt x="593" y="7920"/>
                  </a:lnTo>
                  <a:lnTo>
                    <a:pt x="377" y="8566"/>
                  </a:lnTo>
                  <a:lnTo>
                    <a:pt x="216" y="9266"/>
                  </a:lnTo>
                  <a:lnTo>
                    <a:pt x="108" y="9913"/>
                  </a:lnTo>
                  <a:lnTo>
                    <a:pt x="108" y="9913"/>
                  </a:lnTo>
                  <a:lnTo>
                    <a:pt x="0" y="10506"/>
                  </a:lnTo>
                  <a:lnTo>
                    <a:pt x="0" y="11098"/>
                  </a:lnTo>
                  <a:lnTo>
                    <a:pt x="54" y="11691"/>
                  </a:lnTo>
                  <a:lnTo>
                    <a:pt x="108" y="12283"/>
                  </a:lnTo>
                  <a:lnTo>
                    <a:pt x="216" y="12876"/>
                  </a:lnTo>
                  <a:lnTo>
                    <a:pt x="377" y="13469"/>
                  </a:lnTo>
                  <a:lnTo>
                    <a:pt x="593" y="14007"/>
                  </a:lnTo>
                  <a:lnTo>
                    <a:pt x="808" y="14600"/>
                  </a:lnTo>
                  <a:lnTo>
                    <a:pt x="808" y="14600"/>
                  </a:lnTo>
                  <a:lnTo>
                    <a:pt x="1078" y="15139"/>
                  </a:lnTo>
                  <a:lnTo>
                    <a:pt x="1401" y="15677"/>
                  </a:lnTo>
                  <a:lnTo>
                    <a:pt x="1401" y="15677"/>
                  </a:lnTo>
                  <a:lnTo>
                    <a:pt x="1563" y="15085"/>
                  </a:lnTo>
                  <a:lnTo>
                    <a:pt x="1778" y="14438"/>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718" y="12229"/>
                  </a:lnTo>
                  <a:lnTo>
                    <a:pt x="3987" y="12176"/>
                  </a:lnTo>
                  <a:lnTo>
                    <a:pt x="4203" y="12229"/>
                  </a:lnTo>
                  <a:lnTo>
                    <a:pt x="4203" y="12229"/>
                  </a:lnTo>
                  <a:lnTo>
                    <a:pt x="4418" y="12391"/>
                  </a:lnTo>
                  <a:lnTo>
                    <a:pt x="4526" y="12607"/>
                  </a:lnTo>
                  <a:lnTo>
                    <a:pt x="4526" y="12607"/>
                  </a:lnTo>
                  <a:lnTo>
                    <a:pt x="4849" y="13253"/>
                  </a:lnTo>
                  <a:lnTo>
                    <a:pt x="5172" y="13792"/>
                  </a:lnTo>
                  <a:lnTo>
                    <a:pt x="5172" y="13792"/>
                  </a:lnTo>
                  <a:lnTo>
                    <a:pt x="5226" y="13846"/>
                  </a:lnTo>
                  <a:lnTo>
                    <a:pt x="5226" y="13846"/>
                  </a:lnTo>
                  <a:lnTo>
                    <a:pt x="5226" y="13792"/>
                  </a:lnTo>
                  <a:lnTo>
                    <a:pt x="5226" y="13792"/>
                  </a:lnTo>
                  <a:lnTo>
                    <a:pt x="5603" y="13307"/>
                  </a:lnTo>
                  <a:lnTo>
                    <a:pt x="5927" y="12822"/>
                  </a:lnTo>
                  <a:lnTo>
                    <a:pt x="6250" y="12283"/>
                  </a:lnTo>
                  <a:lnTo>
                    <a:pt x="6465" y="11691"/>
                  </a:lnTo>
                  <a:lnTo>
                    <a:pt x="6681" y="11044"/>
                  </a:lnTo>
                  <a:lnTo>
                    <a:pt x="6842" y="10452"/>
                  </a:lnTo>
                  <a:lnTo>
                    <a:pt x="6950" y="9751"/>
                  </a:lnTo>
                  <a:lnTo>
                    <a:pt x="7004" y="9105"/>
                  </a:lnTo>
                  <a:lnTo>
                    <a:pt x="7004" y="9105"/>
                  </a:lnTo>
                  <a:lnTo>
                    <a:pt x="7058" y="8889"/>
                  </a:lnTo>
                  <a:lnTo>
                    <a:pt x="7220" y="8674"/>
                  </a:lnTo>
                  <a:lnTo>
                    <a:pt x="7220" y="8674"/>
                  </a:lnTo>
                  <a:lnTo>
                    <a:pt x="7435" y="8566"/>
                  </a:lnTo>
                  <a:lnTo>
                    <a:pt x="7651" y="8512"/>
                  </a:lnTo>
                  <a:lnTo>
                    <a:pt x="7651" y="8512"/>
                  </a:lnTo>
                  <a:lnTo>
                    <a:pt x="8243" y="8620"/>
                  </a:lnTo>
                  <a:lnTo>
                    <a:pt x="8782" y="8674"/>
                  </a:lnTo>
                  <a:lnTo>
                    <a:pt x="9321" y="8835"/>
                  </a:lnTo>
                  <a:lnTo>
                    <a:pt x="9805" y="9051"/>
                  </a:lnTo>
                  <a:lnTo>
                    <a:pt x="10290" y="9266"/>
                  </a:lnTo>
                  <a:lnTo>
                    <a:pt x="10775" y="9536"/>
                  </a:lnTo>
                  <a:lnTo>
                    <a:pt x="11206" y="9859"/>
                  </a:lnTo>
                  <a:lnTo>
                    <a:pt x="11583" y="10236"/>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631" y="14654"/>
                  </a:lnTo>
                  <a:lnTo>
                    <a:pt x="13631" y="14654"/>
                  </a:lnTo>
                  <a:lnTo>
                    <a:pt x="13631" y="14654"/>
                  </a:lnTo>
                  <a:lnTo>
                    <a:pt x="13738" y="14708"/>
                  </a:lnTo>
                  <a:lnTo>
                    <a:pt x="13900" y="14708"/>
                  </a:lnTo>
                  <a:lnTo>
                    <a:pt x="13900" y="14708"/>
                  </a:lnTo>
                  <a:lnTo>
                    <a:pt x="14169" y="14600"/>
                  </a:lnTo>
                  <a:lnTo>
                    <a:pt x="14385" y="14438"/>
                  </a:lnTo>
                  <a:lnTo>
                    <a:pt x="14870" y="13953"/>
                  </a:lnTo>
                  <a:lnTo>
                    <a:pt x="15301" y="13415"/>
                  </a:lnTo>
                  <a:lnTo>
                    <a:pt x="15624" y="12876"/>
                  </a:lnTo>
                  <a:lnTo>
                    <a:pt x="15624" y="12876"/>
                  </a:lnTo>
                  <a:lnTo>
                    <a:pt x="15678" y="12768"/>
                  </a:lnTo>
                  <a:lnTo>
                    <a:pt x="15786" y="12660"/>
                  </a:lnTo>
                  <a:lnTo>
                    <a:pt x="15947" y="12607"/>
                  </a:lnTo>
                  <a:lnTo>
                    <a:pt x="16055" y="12553"/>
                  </a:lnTo>
                  <a:lnTo>
                    <a:pt x="16055" y="12553"/>
                  </a:lnTo>
                  <a:lnTo>
                    <a:pt x="16217" y="12553"/>
                  </a:lnTo>
                  <a:lnTo>
                    <a:pt x="16324" y="12553"/>
                  </a:lnTo>
                  <a:lnTo>
                    <a:pt x="16486" y="12607"/>
                  </a:lnTo>
                  <a:lnTo>
                    <a:pt x="16594" y="12714"/>
                  </a:lnTo>
                  <a:lnTo>
                    <a:pt x="16594" y="12714"/>
                  </a:lnTo>
                  <a:lnTo>
                    <a:pt x="16971" y="13145"/>
                  </a:lnTo>
                  <a:lnTo>
                    <a:pt x="17348" y="13792"/>
                  </a:lnTo>
                  <a:lnTo>
                    <a:pt x="17563" y="14169"/>
                  </a:lnTo>
                  <a:lnTo>
                    <a:pt x="17725" y="14600"/>
                  </a:lnTo>
                  <a:lnTo>
                    <a:pt x="17887" y="15085"/>
                  </a:lnTo>
                  <a:lnTo>
                    <a:pt x="17941" y="15624"/>
                  </a:lnTo>
                  <a:lnTo>
                    <a:pt x="17941" y="15624"/>
                  </a:lnTo>
                  <a:lnTo>
                    <a:pt x="18425" y="14708"/>
                  </a:lnTo>
                  <a:lnTo>
                    <a:pt x="18749" y="13738"/>
                  </a:lnTo>
                  <a:lnTo>
                    <a:pt x="19018" y="12714"/>
                  </a:lnTo>
                  <a:lnTo>
                    <a:pt x="19180" y="11691"/>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533" y="6088"/>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
            <p:cNvSpPr/>
            <p:nvPr/>
          </p:nvSpPr>
          <p:spPr>
            <a:xfrm>
              <a:off x="7348200" y="1299150"/>
              <a:ext cx="25" cy="25"/>
            </a:xfrm>
            <a:custGeom>
              <a:rect b="b" l="l" r="r" t="t"/>
              <a:pathLst>
                <a:path extrusionOk="0" fill="none" h="1" w="1">
                  <a:moveTo>
                    <a:pt x="0" y="1"/>
                  </a:moveTo>
                  <a:lnTo>
                    <a:pt x="0" y="1"/>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 name="Google Shape;459;p4"/>
          <p:cNvGrpSpPr/>
          <p:nvPr/>
        </p:nvGrpSpPr>
        <p:grpSpPr>
          <a:xfrm>
            <a:off x="985344" y="1126775"/>
            <a:ext cx="323604" cy="324548"/>
            <a:chOff x="6884875" y="1146975"/>
            <a:chExt cx="482200" cy="511825"/>
          </a:xfrm>
        </p:grpSpPr>
        <p:sp>
          <p:nvSpPr>
            <p:cNvPr id="460" name="Google Shape;460;p4"/>
            <p:cNvSpPr/>
            <p:nvPr/>
          </p:nvSpPr>
          <p:spPr>
            <a:xfrm>
              <a:off x="6949525" y="1392100"/>
              <a:ext cx="355600" cy="266700"/>
            </a:xfrm>
            <a:custGeom>
              <a:rect b="b" l="l" r="r" t="t"/>
              <a:pathLst>
                <a:path extrusionOk="0" h="10668" w="14224">
                  <a:moveTo>
                    <a:pt x="5549" y="0"/>
                  </a:moveTo>
                  <a:lnTo>
                    <a:pt x="5442" y="701"/>
                  </a:lnTo>
                  <a:lnTo>
                    <a:pt x="5334" y="1347"/>
                  </a:lnTo>
                  <a:lnTo>
                    <a:pt x="5118" y="1993"/>
                  </a:lnTo>
                  <a:lnTo>
                    <a:pt x="4903" y="2586"/>
                  </a:lnTo>
                  <a:lnTo>
                    <a:pt x="4634" y="3179"/>
                  </a:lnTo>
                  <a:lnTo>
                    <a:pt x="4310" y="3771"/>
                  </a:lnTo>
                  <a:lnTo>
                    <a:pt x="3987" y="4256"/>
                  </a:lnTo>
                  <a:lnTo>
                    <a:pt x="3556" y="4795"/>
                  </a:lnTo>
                  <a:lnTo>
                    <a:pt x="3394" y="4957"/>
                  </a:lnTo>
                  <a:lnTo>
                    <a:pt x="3125" y="5118"/>
                  </a:lnTo>
                  <a:lnTo>
                    <a:pt x="2856" y="5172"/>
                  </a:lnTo>
                  <a:lnTo>
                    <a:pt x="2586" y="5226"/>
                  </a:lnTo>
                  <a:lnTo>
                    <a:pt x="2317" y="5172"/>
                  </a:lnTo>
                  <a:lnTo>
                    <a:pt x="2048" y="5064"/>
                  </a:lnTo>
                  <a:lnTo>
                    <a:pt x="1832" y="4903"/>
                  </a:lnTo>
                  <a:lnTo>
                    <a:pt x="1617" y="4741"/>
                  </a:lnTo>
                  <a:lnTo>
                    <a:pt x="1347" y="4310"/>
                  </a:lnTo>
                  <a:lnTo>
                    <a:pt x="1132" y="3879"/>
                  </a:lnTo>
                  <a:lnTo>
                    <a:pt x="916" y="4095"/>
                  </a:lnTo>
                  <a:lnTo>
                    <a:pt x="701" y="4418"/>
                  </a:lnTo>
                  <a:lnTo>
                    <a:pt x="485" y="4741"/>
                  </a:lnTo>
                  <a:lnTo>
                    <a:pt x="270" y="5118"/>
                  </a:lnTo>
                  <a:lnTo>
                    <a:pt x="108" y="5603"/>
                  </a:lnTo>
                  <a:lnTo>
                    <a:pt x="0" y="6142"/>
                  </a:lnTo>
                  <a:lnTo>
                    <a:pt x="0" y="6465"/>
                  </a:lnTo>
                  <a:lnTo>
                    <a:pt x="0" y="6788"/>
                  </a:lnTo>
                  <a:lnTo>
                    <a:pt x="54" y="7165"/>
                  </a:lnTo>
                  <a:lnTo>
                    <a:pt x="162" y="7489"/>
                  </a:lnTo>
                  <a:lnTo>
                    <a:pt x="593" y="7920"/>
                  </a:lnTo>
                  <a:lnTo>
                    <a:pt x="1024" y="8351"/>
                  </a:lnTo>
                  <a:lnTo>
                    <a:pt x="1509" y="8674"/>
                  </a:lnTo>
                  <a:lnTo>
                    <a:pt x="1994" y="9051"/>
                  </a:lnTo>
                  <a:lnTo>
                    <a:pt x="2640" y="9428"/>
                  </a:lnTo>
                  <a:lnTo>
                    <a:pt x="3287" y="9751"/>
                  </a:lnTo>
                  <a:lnTo>
                    <a:pt x="3933" y="10021"/>
                  </a:lnTo>
                  <a:lnTo>
                    <a:pt x="4580" y="10236"/>
                  </a:lnTo>
                  <a:lnTo>
                    <a:pt x="5280" y="10452"/>
                  </a:lnTo>
                  <a:lnTo>
                    <a:pt x="5927" y="10560"/>
                  </a:lnTo>
                  <a:lnTo>
                    <a:pt x="6627" y="10667"/>
                  </a:lnTo>
                  <a:lnTo>
                    <a:pt x="7866" y="10667"/>
                  </a:lnTo>
                  <a:lnTo>
                    <a:pt x="8459" y="10613"/>
                  </a:lnTo>
                  <a:lnTo>
                    <a:pt x="8997" y="10560"/>
                  </a:lnTo>
                  <a:lnTo>
                    <a:pt x="9536" y="10398"/>
                  </a:lnTo>
                  <a:lnTo>
                    <a:pt x="10075" y="10290"/>
                  </a:lnTo>
                  <a:lnTo>
                    <a:pt x="10614" y="10075"/>
                  </a:lnTo>
                  <a:lnTo>
                    <a:pt x="11098" y="9859"/>
                  </a:lnTo>
                  <a:lnTo>
                    <a:pt x="11583" y="9644"/>
                  </a:lnTo>
                  <a:lnTo>
                    <a:pt x="12176" y="9267"/>
                  </a:lnTo>
                  <a:lnTo>
                    <a:pt x="12715" y="8889"/>
                  </a:lnTo>
                  <a:lnTo>
                    <a:pt x="13253" y="8458"/>
                  </a:lnTo>
                  <a:lnTo>
                    <a:pt x="13738" y="8027"/>
                  </a:lnTo>
                  <a:lnTo>
                    <a:pt x="13954" y="7650"/>
                  </a:lnTo>
                  <a:lnTo>
                    <a:pt x="14115" y="7219"/>
                  </a:lnTo>
                  <a:lnTo>
                    <a:pt x="14169" y="6842"/>
                  </a:lnTo>
                  <a:lnTo>
                    <a:pt x="14223" y="6411"/>
                  </a:lnTo>
                  <a:lnTo>
                    <a:pt x="14169" y="5819"/>
                  </a:lnTo>
                  <a:lnTo>
                    <a:pt x="14062" y="5334"/>
                  </a:lnTo>
                  <a:lnTo>
                    <a:pt x="13846" y="4849"/>
                  </a:lnTo>
                  <a:lnTo>
                    <a:pt x="13631" y="4418"/>
                  </a:lnTo>
                  <a:lnTo>
                    <a:pt x="13253" y="4903"/>
                  </a:lnTo>
                  <a:lnTo>
                    <a:pt x="12769" y="5388"/>
                  </a:lnTo>
                  <a:lnTo>
                    <a:pt x="12230" y="5765"/>
                  </a:lnTo>
                  <a:lnTo>
                    <a:pt x="11960" y="5926"/>
                  </a:lnTo>
                  <a:lnTo>
                    <a:pt x="11637" y="6034"/>
                  </a:lnTo>
                  <a:lnTo>
                    <a:pt x="11314" y="6088"/>
                  </a:lnTo>
                  <a:lnTo>
                    <a:pt x="10991" y="6088"/>
                  </a:lnTo>
                  <a:lnTo>
                    <a:pt x="10721" y="6034"/>
                  </a:lnTo>
                  <a:lnTo>
                    <a:pt x="10398" y="5872"/>
                  </a:lnTo>
                  <a:lnTo>
                    <a:pt x="10183" y="5711"/>
                  </a:lnTo>
                  <a:lnTo>
                    <a:pt x="10021" y="5495"/>
                  </a:lnTo>
                  <a:lnTo>
                    <a:pt x="9913" y="5280"/>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
            <p:cNvSpPr/>
            <p:nvPr/>
          </p:nvSpPr>
          <p:spPr>
            <a:xfrm>
              <a:off x="6949525" y="1392100"/>
              <a:ext cx="355600" cy="266700"/>
            </a:xfrm>
            <a:custGeom>
              <a:rect b="b" l="l" r="r" t="t"/>
              <a:pathLst>
                <a:path extrusionOk="0" fill="none" h="10668" w="14224">
                  <a:moveTo>
                    <a:pt x="13738" y="8027"/>
                  </a:moveTo>
                  <a:lnTo>
                    <a:pt x="13738" y="8027"/>
                  </a:lnTo>
                  <a:lnTo>
                    <a:pt x="13954" y="7650"/>
                  </a:lnTo>
                  <a:lnTo>
                    <a:pt x="14115" y="7219"/>
                  </a:lnTo>
                  <a:lnTo>
                    <a:pt x="14169" y="6842"/>
                  </a:lnTo>
                  <a:lnTo>
                    <a:pt x="14223" y="6411"/>
                  </a:lnTo>
                  <a:lnTo>
                    <a:pt x="14223" y="6411"/>
                  </a:lnTo>
                  <a:lnTo>
                    <a:pt x="14169" y="5819"/>
                  </a:lnTo>
                  <a:lnTo>
                    <a:pt x="14062" y="5334"/>
                  </a:lnTo>
                  <a:lnTo>
                    <a:pt x="13846" y="4849"/>
                  </a:lnTo>
                  <a:lnTo>
                    <a:pt x="13631" y="4418"/>
                  </a:lnTo>
                  <a:lnTo>
                    <a:pt x="13631" y="4418"/>
                  </a:lnTo>
                  <a:lnTo>
                    <a:pt x="13253" y="4903"/>
                  </a:lnTo>
                  <a:lnTo>
                    <a:pt x="12769" y="5388"/>
                  </a:lnTo>
                  <a:lnTo>
                    <a:pt x="12230" y="5765"/>
                  </a:lnTo>
                  <a:lnTo>
                    <a:pt x="11960" y="5926"/>
                  </a:lnTo>
                  <a:lnTo>
                    <a:pt x="11637" y="6034"/>
                  </a:lnTo>
                  <a:lnTo>
                    <a:pt x="11637" y="6034"/>
                  </a:lnTo>
                  <a:lnTo>
                    <a:pt x="11314" y="6088"/>
                  </a:lnTo>
                  <a:lnTo>
                    <a:pt x="10991" y="6088"/>
                  </a:lnTo>
                  <a:lnTo>
                    <a:pt x="10721" y="6034"/>
                  </a:lnTo>
                  <a:lnTo>
                    <a:pt x="10398" y="5872"/>
                  </a:lnTo>
                  <a:lnTo>
                    <a:pt x="10398" y="5872"/>
                  </a:lnTo>
                  <a:lnTo>
                    <a:pt x="10183" y="5711"/>
                  </a:lnTo>
                  <a:lnTo>
                    <a:pt x="10021" y="5495"/>
                  </a:lnTo>
                  <a:lnTo>
                    <a:pt x="9913" y="5280"/>
                  </a:lnTo>
                  <a:lnTo>
                    <a:pt x="9859" y="4957"/>
                  </a:lnTo>
                  <a:lnTo>
                    <a:pt x="9859" y="4957"/>
                  </a:lnTo>
                  <a:lnTo>
                    <a:pt x="9644" y="3987"/>
                  </a:lnTo>
                  <a:lnTo>
                    <a:pt x="9536" y="3502"/>
                  </a:lnTo>
                  <a:lnTo>
                    <a:pt x="9374" y="3071"/>
                  </a:lnTo>
                  <a:lnTo>
                    <a:pt x="9159" y="2694"/>
                  </a:lnTo>
                  <a:lnTo>
                    <a:pt x="8943" y="2263"/>
                  </a:lnTo>
                  <a:lnTo>
                    <a:pt x="8728" y="1940"/>
                  </a:lnTo>
                  <a:lnTo>
                    <a:pt x="8459" y="1616"/>
                  </a:lnTo>
                  <a:lnTo>
                    <a:pt x="8189" y="1293"/>
                  </a:lnTo>
                  <a:lnTo>
                    <a:pt x="7866" y="1024"/>
                  </a:lnTo>
                  <a:lnTo>
                    <a:pt x="7543" y="754"/>
                  </a:lnTo>
                  <a:lnTo>
                    <a:pt x="7166" y="539"/>
                  </a:lnTo>
                  <a:lnTo>
                    <a:pt x="6789" y="377"/>
                  </a:lnTo>
                  <a:lnTo>
                    <a:pt x="6411" y="216"/>
                  </a:lnTo>
                  <a:lnTo>
                    <a:pt x="5980" y="108"/>
                  </a:lnTo>
                  <a:lnTo>
                    <a:pt x="5549" y="0"/>
                  </a:lnTo>
                  <a:lnTo>
                    <a:pt x="5549" y="0"/>
                  </a:lnTo>
                  <a:lnTo>
                    <a:pt x="5442" y="701"/>
                  </a:lnTo>
                  <a:lnTo>
                    <a:pt x="5334" y="1347"/>
                  </a:lnTo>
                  <a:lnTo>
                    <a:pt x="5118" y="1993"/>
                  </a:lnTo>
                  <a:lnTo>
                    <a:pt x="4903" y="2586"/>
                  </a:lnTo>
                  <a:lnTo>
                    <a:pt x="4634" y="3179"/>
                  </a:lnTo>
                  <a:lnTo>
                    <a:pt x="4310" y="3771"/>
                  </a:lnTo>
                  <a:lnTo>
                    <a:pt x="3987" y="4256"/>
                  </a:lnTo>
                  <a:lnTo>
                    <a:pt x="3556" y="4795"/>
                  </a:lnTo>
                  <a:lnTo>
                    <a:pt x="3556" y="4795"/>
                  </a:lnTo>
                  <a:lnTo>
                    <a:pt x="3394" y="4957"/>
                  </a:lnTo>
                  <a:lnTo>
                    <a:pt x="3125" y="5118"/>
                  </a:lnTo>
                  <a:lnTo>
                    <a:pt x="2856" y="5172"/>
                  </a:lnTo>
                  <a:lnTo>
                    <a:pt x="2586" y="5226"/>
                  </a:lnTo>
                  <a:lnTo>
                    <a:pt x="2586" y="5226"/>
                  </a:lnTo>
                  <a:lnTo>
                    <a:pt x="2317" y="5172"/>
                  </a:lnTo>
                  <a:lnTo>
                    <a:pt x="2048" y="5064"/>
                  </a:lnTo>
                  <a:lnTo>
                    <a:pt x="1832" y="4903"/>
                  </a:lnTo>
                  <a:lnTo>
                    <a:pt x="1617" y="4741"/>
                  </a:lnTo>
                  <a:lnTo>
                    <a:pt x="1617" y="4741"/>
                  </a:lnTo>
                  <a:lnTo>
                    <a:pt x="1347" y="4310"/>
                  </a:lnTo>
                  <a:lnTo>
                    <a:pt x="1132" y="3879"/>
                  </a:lnTo>
                  <a:lnTo>
                    <a:pt x="1132" y="3879"/>
                  </a:lnTo>
                  <a:lnTo>
                    <a:pt x="916" y="4095"/>
                  </a:lnTo>
                  <a:lnTo>
                    <a:pt x="701" y="4418"/>
                  </a:lnTo>
                  <a:lnTo>
                    <a:pt x="485" y="4741"/>
                  </a:lnTo>
                  <a:lnTo>
                    <a:pt x="270" y="5118"/>
                  </a:lnTo>
                  <a:lnTo>
                    <a:pt x="270" y="5118"/>
                  </a:lnTo>
                  <a:lnTo>
                    <a:pt x="108" y="5603"/>
                  </a:lnTo>
                  <a:lnTo>
                    <a:pt x="0" y="6142"/>
                  </a:lnTo>
                  <a:lnTo>
                    <a:pt x="0" y="6465"/>
                  </a:lnTo>
                  <a:lnTo>
                    <a:pt x="0" y="6788"/>
                  </a:lnTo>
                  <a:lnTo>
                    <a:pt x="54" y="7165"/>
                  </a:lnTo>
                  <a:lnTo>
                    <a:pt x="162" y="7489"/>
                  </a:lnTo>
                  <a:lnTo>
                    <a:pt x="162" y="7489"/>
                  </a:lnTo>
                  <a:lnTo>
                    <a:pt x="593" y="7920"/>
                  </a:lnTo>
                  <a:lnTo>
                    <a:pt x="1024" y="8351"/>
                  </a:lnTo>
                  <a:lnTo>
                    <a:pt x="1509" y="8674"/>
                  </a:lnTo>
                  <a:lnTo>
                    <a:pt x="1994" y="9051"/>
                  </a:lnTo>
                  <a:lnTo>
                    <a:pt x="1994" y="9051"/>
                  </a:lnTo>
                  <a:lnTo>
                    <a:pt x="2640" y="9428"/>
                  </a:lnTo>
                  <a:lnTo>
                    <a:pt x="3287" y="9751"/>
                  </a:lnTo>
                  <a:lnTo>
                    <a:pt x="3933" y="10021"/>
                  </a:lnTo>
                  <a:lnTo>
                    <a:pt x="4580" y="10236"/>
                  </a:lnTo>
                  <a:lnTo>
                    <a:pt x="5280" y="10452"/>
                  </a:lnTo>
                  <a:lnTo>
                    <a:pt x="5927" y="10560"/>
                  </a:lnTo>
                  <a:lnTo>
                    <a:pt x="6627" y="10667"/>
                  </a:lnTo>
                  <a:lnTo>
                    <a:pt x="7273" y="10667"/>
                  </a:lnTo>
                  <a:lnTo>
                    <a:pt x="7273" y="10667"/>
                  </a:lnTo>
                  <a:lnTo>
                    <a:pt x="7866" y="10667"/>
                  </a:lnTo>
                  <a:lnTo>
                    <a:pt x="8459" y="10613"/>
                  </a:lnTo>
                  <a:lnTo>
                    <a:pt x="8997" y="10560"/>
                  </a:lnTo>
                  <a:lnTo>
                    <a:pt x="9536" y="10398"/>
                  </a:lnTo>
                  <a:lnTo>
                    <a:pt x="10075" y="10290"/>
                  </a:lnTo>
                  <a:lnTo>
                    <a:pt x="10614" y="10075"/>
                  </a:lnTo>
                  <a:lnTo>
                    <a:pt x="11098" y="9859"/>
                  </a:lnTo>
                  <a:lnTo>
                    <a:pt x="11583" y="9644"/>
                  </a:lnTo>
                  <a:lnTo>
                    <a:pt x="11583" y="9644"/>
                  </a:lnTo>
                  <a:lnTo>
                    <a:pt x="12176" y="9267"/>
                  </a:lnTo>
                  <a:lnTo>
                    <a:pt x="12715" y="8889"/>
                  </a:lnTo>
                  <a:lnTo>
                    <a:pt x="13253" y="8458"/>
                  </a:lnTo>
                  <a:lnTo>
                    <a:pt x="13738" y="8027"/>
                  </a:lnTo>
                  <a:lnTo>
                    <a:pt x="13738" y="8027"/>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
            <p:cNvSpPr/>
            <p:nvPr/>
          </p:nvSpPr>
          <p:spPr>
            <a:xfrm>
              <a:off x="7292975" y="1592775"/>
              <a:ext cx="25" cy="25"/>
            </a:xfrm>
            <a:custGeom>
              <a:rect b="b" l="l" r="r" t="t"/>
              <a:pathLst>
                <a:path extrusionOk="0" fill="none" h="1" w="1">
                  <a:moveTo>
                    <a:pt x="0" y="0"/>
                  </a:moveTo>
                  <a:lnTo>
                    <a:pt x="0" y="0"/>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
            <p:cNvSpPr/>
            <p:nvPr/>
          </p:nvSpPr>
          <p:spPr>
            <a:xfrm>
              <a:off x="6884875" y="1146975"/>
              <a:ext cx="482200" cy="391950"/>
            </a:xfrm>
            <a:custGeom>
              <a:rect b="b" l="l" r="r" t="t"/>
              <a:pathLst>
                <a:path extrusionOk="0" h="15678" w="19288">
                  <a:moveTo>
                    <a:pt x="7543" y="0"/>
                  </a:moveTo>
                  <a:lnTo>
                    <a:pt x="7327" y="54"/>
                  </a:lnTo>
                  <a:lnTo>
                    <a:pt x="7112" y="162"/>
                  </a:lnTo>
                  <a:lnTo>
                    <a:pt x="6950" y="377"/>
                  </a:lnTo>
                  <a:lnTo>
                    <a:pt x="6896" y="593"/>
                  </a:lnTo>
                  <a:lnTo>
                    <a:pt x="6789" y="1455"/>
                  </a:lnTo>
                  <a:lnTo>
                    <a:pt x="6681" y="2263"/>
                  </a:lnTo>
                  <a:lnTo>
                    <a:pt x="6465" y="3071"/>
                  </a:lnTo>
                  <a:lnTo>
                    <a:pt x="6196" y="3879"/>
                  </a:lnTo>
                  <a:lnTo>
                    <a:pt x="5927" y="4579"/>
                  </a:lnTo>
                  <a:lnTo>
                    <a:pt x="5549" y="5280"/>
                  </a:lnTo>
                  <a:lnTo>
                    <a:pt x="5118" y="5926"/>
                  </a:lnTo>
                  <a:lnTo>
                    <a:pt x="4687" y="6519"/>
                  </a:lnTo>
                  <a:lnTo>
                    <a:pt x="4580" y="6627"/>
                  </a:lnTo>
                  <a:lnTo>
                    <a:pt x="4526" y="6627"/>
                  </a:lnTo>
                  <a:lnTo>
                    <a:pt x="4418" y="6573"/>
                  </a:lnTo>
                  <a:lnTo>
                    <a:pt x="4364" y="6519"/>
                  </a:lnTo>
                  <a:lnTo>
                    <a:pt x="4095" y="6196"/>
                  </a:lnTo>
                  <a:lnTo>
                    <a:pt x="3879" y="5818"/>
                  </a:lnTo>
                  <a:lnTo>
                    <a:pt x="3502" y="4956"/>
                  </a:lnTo>
                  <a:lnTo>
                    <a:pt x="3448" y="4849"/>
                  </a:lnTo>
                  <a:lnTo>
                    <a:pt x="3341" y="4741"/>
                  </a:lnTo>
                  <a:lnTo>
                    <a:pt x="3233" y="4633"/>
                  </a:lnTo>
                  <a:lnTo>
                    <a:pt x="3071" y="4579"/>
                  </a:lnTo>
                  <a:lnTo>
                    <a:pt x="2910" y="4579"/>
                  </a:lnTo>
                  <a:lnTo>
                    <a:pt x="2748" y="4633"/>
                  </a:lnTo>
                  <a:lnTo>
                    <a:pt x="2640" y="4687"/>
                  </a:lnTo>
                  <a:lnTo>
                    <a:pt x="2479" y="4795"/>
                  </a:lnTo>
                  <a:lnTo>
                    <a:pt x="1994" y="5387"/>
                  </a:lnTo>
                  <a:lnTo>
                    <a:pt x="1563" y="6034"/>
                  </a:lnTo>
                  <a:lnTo>
                    <a:pt x="1186" y="6680"/>
                  </a:lnTo>
                  <a:lnTo>
                    <a:pt x="862" y="7273"/>
                  </a:lnTo>
                  <a:lnTo>
                    <a:pt x="593" y="7920"/>
                  </a:lnTo>
                  <a:lnTo>
                    <a:pt x="377" y="8566"/>
                  </a:lnTo>
                  <a:lnTo>
                    <a:pt x="216" y="9266"/>
                  </a:lnTo>
                  <a:lnTo>
                    <a:pt x="108" y="9913"/>
                  </a:lnTo>
                  <a:lnTo>
                    <a:pt x="0" y="10506"/>
                  </a:lnTo>
                  <a:lnTo>
                    <a:pt x="0" y="11098"/>
                  </a:lnTo>
                  <a:lnTo>
                    <a:pt x="54" y="11691"/>
                  </a:lnTo>
                  <a:lnTo>
                    <a:pt x="108" y="12283"/>
                  </a:lnTo>
                  <a:lnTo>
                    <a:pt x="216" y="12876"/>
                  </a:lnTo>
                  <a:lnTo>
                    <a:pt x="377" y="13469"/>
                  </a:lnTo>
                  <a:lnTo>
                    <a:pt x="593" y="14007"/>
                  </a:lnTo>
                  <a:lnTo>
                    <a:pt x="808" y="14600"/>
                  </a:lnTo>
                  <a:lnTo>
                    <a:pt x="1078" y="15139"/>
                  </a:lnTo>
                  <a:lnTo>
                    <a:pt x="1401" y="15677"/>
                  </a:lnTo>
                  <a:lnTo>
                    <a:pt x="1563" y="15085"/>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987" y="12176"/>
                  </a:lnTo>
                  <a:lnTo>
                    <a:pt x="4203" y="12229"/>
                  </a:lnTo>
                  <a:lnTo>
                    <a:pt x="4418" y="12391"/>
                  </a:lnTo>
                  <a:lnTo>
                    <a:pt x="4526" y="12607"/>
                  </a:lnTo>
                  <a:lnTo>
                    <a:pt x="4849" y="13253"/>
                  </a:lnTo>
                  <a:lnTo>
                    <a:pt x="5172" y="13792"/>
                  </a:lnTo>
                  <a:lnTo>
                    <a:pt x="5226" y="13846"/>
                  </a:lnTo>
                  <a:lnTo>
                    <a:pt x="5226" y="13792"/>
                  </a:lnTo>
                  <a:lnTo>
                    <a:pt x="5603" y="13307"/>
                  </a:lnTo>
                  <a:lnTo>
                    <a:pt x="5927" y="12822"/>
                  </a:lnTo>
                  <a:lnTo>
                    <a:pt x="6250" y="12283"/>
                  </a:lnTo>
                  <a:lnTo>
                    <a:pt x="6465" y="11691"/>
                  </a:lnTo>
                  <a:lnTo>
                    <a:pt x="6681" y="11044"/>
                  </a:lnTo>
                  <a:lnTo>
                    <a:pt x="6842" y="10452"/>
                  </a:lnTo>
                  <a:lnTo>
                    <a:pt x="6950" y="9751"/>
                  </a:lnTo>
                  <a:lnTo>
                    <a:pt x="7004" y="9105"/>
                  </a:lnTo>
                  <a:lnTo>
                    <a:pt x="7058" y="8889"/>
                  </a:lnTo>
                  <a:lnTo>
                    <a:pt x="7220" y="8674"/>
                  </a:lnTo>
                  <a:lnTo>
                    <a:pt x="7435" y="8566"/>
                  </a:lnTo>
                  <a:lnTo>
                    <a:pt x="7651" y="8512"/>
                  </a:lnTo>
                  <a:lnTo>
                    <a:pt x="8243" y="8620"/>
                  </a:lnTo>
                  <a:lnTo>
                    <a:pt x="8782" y="8674"/>
                  </a:lnTo>
                  <a:lnTo>
                    <a:pt x="9321" y="8835"/>
                  </a:lnTo>
                  <a:lnTo>
                    <a:pt x="9805" y="9051"/>
                  </a:lnTo>
                  <a:lnTo>
                    <a:pt x="10290" y="9266"/>
                  </a:lnTo>
                  <a:lnTo>
                    <a:pt x="10775" y="9536"/>
                  </a:lnTo>
                  <a:lnTo>
                    <a:pt x="11206" y="9859"/>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738" y="14708"/>
                  </a:lnTo>
                  <a:lnTo>
                    <a:pt x="13900" y="14708"/>
                  </a:lnTo>
                  <a:lnTo>
                    <a:pt x="14169" y="14600"/>
                  </a:lnTo>
                  <a:lnTo>
                    <a:pt x="14385" y="14438"/>
                  </a:lnTo>
                  <a:lnTo>
                    <a:pt x="14870" y="13953"/>
                  </a:lnTo>
                  <a:lnTo>
                    <a:pt x="15301" y="13415"/>
                  </a:lnTo>
                  <a:lnTo>
                    <a:pt x="15624" y="12876"/>
                  </a:lnTo>
                  <a:lnTo>
                    <a:pt x="15678" y="12768"/>
                  </a:lnTo>
                  <a:lnTo>
                    <a:pt x="15786" y="12660"/>
                  </a:lnTo>
                  <a:lnTo>
                    <a:pt x="15947" y="12607"/>
                  </a:lnTo>
                  <a:lnTo>
                    <a:pt x="16055" y="12553"/>
                  </a:lnTo>
                  <a:lnTo>
                    <a:pt x="16324" y="12553"/>
                  </a:lnTo>
                  <a:lnTo>
                    <a:pt x="16486" y="12607"/>
                  </a:lnTo>
                  <a:lnTo>
                    <a:pt x="16594" y="12714"/>
                  </a:lnTo>
                  <a:lnTo>
                    <a:pt x="16971" y="13145"/>
                  </a:lnTo>
                  <a:lnTo>
                    <a:pt x="17348" y="13792"/>
                  </a:lnTo>
                  <a:lnTo>
                    <a:pt x="17563" y="14169"/>
                  </a:lnTo>
                  <a:lnTo>
                    <a:pt x="17725" y="14600"/>
                  </a:lnTo>
                  <a:lnTo>
                    <a:pt x="17887" y="15085"/>
                  </a:lnTo>
                  <a:lnTo>
                    <a:pt x="17941" y="15624"/>
                  </a:lnTo>
                  <a:lnTo>
                    <a:pt x="18425" y="14708"/>
                  </a:lnTo>
                  <a:lnTo>
                    <a:pt x="18749" y="13738"/>
                  </a:lnTo>
                  <a:lnTo>
                    <a:pt x="19018" y="12714"/>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479" y="5926"/>
                  </a:lnTo>
                  <a:lnTo>
                    <a:pt x="18318" y="5765"/>
                  </a:lnTo>
                  <a:lnTo>
                    <a:pt x="18156" y="5711"/>
                  </a:lnTo>
                  <a:lnTo>
                    <a:pt x="17779" y="5711"/>
                  </a:lnTo>
                  <a:lnTo>
                    <a:pt x="17617" y="5818"/>
                  </a:lnTo>
                  <a:lnTo>
                    <a:pt x="17510" y="5980"/>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31" y="8674"/>
                  </a:lnTo>
                  <a:lnTo>
                    <a:pt x="14924" y="8620"/>
                  </a:lnTo>
                  <a:lnTo>
                    <a:pt x="14870" y="8566"/>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1907" y="2101"/>
                  </a:lnTo>
                  <a:lnTo>
                    <a:pt x="11314" y="1616"/>
                  </a:lnTo>
                  <a:lnTo>
                    <a:pt x="10775" y="1131"/>
                  </a:lnTo>
                  <a:lnTo>
                    <a:pt x="10129" y="808"/>
                  </a:lnTo>
                  <a:lnTo>
                    <a:pt x="9536" y="485"/>
                  </a:lnTo>
                  <a:lnTo>
                    <a:pt x="8890" y="269"/>
                  </a:lnTo>
                  <a:lnTo>
                    <a:pt x="8189" y="108"/>
                  </a:lnTo>
                  <a:lnTo>
                    <a:pt x="7543" y="0"/>
                  </a:lnTo>
                  <a:close/>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
            <p:cNvSpPr/>
            <p:nvPr/>
          </p:nvSpPr>
          <p:spPr>
            <a:xfrm>
              <a:off x="6884875" y="1146975"/>
              <a:ext cx="482200" cy="391950"/>
            </a:xfrm>
            <a:custGeom>
              <a:rect b="b" l="l" r="r" t="t"/>
              <a:pathLst>
                <a:path extrusionOk="0" fill="none" h="15678" w="19288">
                  <a:moveTo>
                    <a:pt x="18533" y="6088"/>
                  </a:moveTo>
                  <a:lnTo>
                    <a:pt x="18533" y="6088"/>
                  </a:lnTo>
                  <a:lnTo>
                    <a:pt x="18479" y="5926"/>
                  </a:lnTo>
                  <a:lnTo>
                    <a:pt x="18318" y="5765"/>
                  </a:lnTo>
                  <a:lnTo>
                    <a:pt x="18156" y="5711"/>
                  </a:lnTo>
                  <a:lnTo>
                    <a:pt x="17941" y="5711"/>
                  </a:lnTo>
                  <a:lnTo>
                    <a:pt x="17941" y="5711"/>
                  </a:lnTo>
                  <a:lnTo>
                    <a:pt x="17779" y="5711"/>
                  </a:lnTo>
                  <a:lnTo>
                    <a:pt x="17617" y="5818"/>
                  </a:lnTo>
                  <a:lnTo>
                    <a:pt x="17510" y="5980"/>
                  </a:lnTo>
                  <a:lnTo>
                    <a:pt x="17402" y="6142"/>
                  </a:lnTo>
                  <a:lnTo>
                    <a:pt x="17402" y="6142"/>
                  </a:lnTo>
                  <a:lnTo>
                    <a:pt x="17240" y="6573"/>
                  </a:lnTo>
                  <a:lnTo>
                    <a:pt x="17079" y="6950"/>
                  </a:lnTo>
                  <a:lnTo>
                    <a:pt x="16809" y="7327"/>
                  </a:lnTo>
                  <a:lnTo>
                    <a:pt x="16540" y="7704"/>
                  </a:lnTo>
                  <a:lnTo>
                    <a:pt x="16217" y="8027"/>
                  </a:lnTo>
                  <a:lnTo>
                    <a:pt x="15893" y="8297"/>
                  </a:lnTo>
                  <a:lnTo>
                    <a:pt x="15516" y="8512"/>
                  </a:lnTo>
                  <a:lnTo>
                    <a:pt x="15085" y="8674"/>
                  </a:lnTo>
                  <a:lnTo>
                    <a:pt x="15085" y="8674"/>
                  </a:lnTo>
                  <a:lnTo>
                    <a:pt x="15031" y="8674"/>
                  </a:lnTo>
                  <a:lnTo>
                    <a:pt x="14924" y="8620"/>
                  </a:lnTo>
                  <a:lnTo>
                    <a:pt x="14924" y="8620"/>
                  </a:lnTo>
                  <a:lnTo>
                    <a:pt x="14870" y="8566"/>
                  </a:lnTo>
                  <a:lnTo>
                    <a:pt x="14816" y="8512"/>
                  </a:lnTo>
                  <a:lnTo>
                    <a:pt x="14816" y="8512"/>
                  </a:lnTo>
                  <a:lnTo>
                    <a:pt x="14708" y="7650"/>
                  </a:lnTo>
                  <a:lnTo>
                    <a:pt x="14493" y="6842"/>
                  </a:lnTo>
                  <a:lnTo>
                    <a:pt x="14277" y="6088"/>
                  </a:lnTo>
                  <a:lnTo>
                    <a:pt x="14008" y="5334"/>
                  </a:lnTo>
                  <a:lnTo>
                    <a:pt x="13684" y="4579"/>
                  </a:lnTo>
                  <a:lnTo>
                    <a:pt x="13307" y="3879"/>
                  </a:lnTo>
                  <a:lnTo>
                    <a:pt x="12876" y="3232"/>
                  </a:lnTo>
                  <a:lnTo>
                    <a:pt x="12391" y="2640"/>
                  </a:lnTo>
                  <a:lnTo>
                    <a:pt x="12391" y="2640"/>
                  </a:lnTo>
                  <a:lnTo>
                    <a:pt x="11907" y="2101"/>
                  </a:lnTo>
                  <a:lnTo>
                    <a:pt x="11314" y="1616"/>
                  </a:lnTo>
                  <a:lnTo>
                    <a:pt x="10775" y="1131"/>
                  </a:lnTo>
                  <a:lnTo>
                    <a:pt x="10129" y="808"/>
                  </a:lnTo>
                  <a:lnTo>
                    <a:pt x="9536" y="485"/>
                  </a:lnTo>
                  <a:lnTo>
                    <a:pt x="8890" y="269"/>
                  </a:lnTo>
                  <a:lnTo>
                    <a:pt x="8189" y="108"/>
                  </a:lnTo>
                  <a:lnTo>
                    <a:pt x="7543" y="0"/>
                  </a:lnTo>
                  <a:lnTo>
                    <a:pt x="7543" y="0"/>
                  </a:lnTo>
                  <a:lnTo>
                    <a:pt x="7327" y="54"/>
                  </a:lnTo>
                  <a:lnTo>
                    <a:pt x="7112" y="162"/>
                  </a:lnTo>
                  <a:lnTo>
                    <a:pt x="6950" y="377"/>
                  </a:lnTo>
                  <a:lnTo>
                    <a:pt x="6896" y="593"/>
                  </a:lnTo>
                  <a:lnTo>
                    <a:pt x="6896" y="593"/>
                  </a:lnTo>
                  <a:lnTo>
                    <a:pt x="6789" y="1455"/>
                  </a:lnTo>
                  <a:lnTo>
                    <a:pt x="6681" y="2263"/>
                  </a:lnTo>
                  <a:lnTo>
                    <a:pt x="6465" y="3071"/>
                  </a:lnTo>
                  <a:lnTo>
                    <a:pt x="6196" y="3879"/>
                  </a:lnTo>
                  <a:lnTo>
                    <a:pt x="5927" y="4579"/>
                  </a:lnTo>
                  <a:lnTo>
                    <a:pt x="5549" y="5280"/>
                  </a:lnTo>
                  <a:lnTo>
                    <a:pt x="5118" y="5926"/>
                  </a:lnTo>
                  <a:lnTo>
                    <a:pt x="4687" y="6519"/>
                  </a:lnTo>
                  <a:lnTo>
                    <a:pt x="4687" y="6519"/>
                  </a:lnTo>
                  <a:lnTo>
                    <a:pt x="4580" y="6627"/>
                  </a:lnTo>
                  <a:lnTo>
                    <a:pt x="4526" y="6627"/>
                  </a:lnTo>
                  <a:lnTo>
                    <a:pt x="4526" y="6627"/>
                  </a:lnTo>
                  <a:lnTo>
                    <a:pt x="4418" y="6573"/>
                  </a:lnTo>
                  <a:lnTo>
                    <a:pt x="4364" y="6519"/>
                  </a:lnTo>
                  <a:lnTo>
                    <a:pt x="4364" y="6519"/>
                  </a:lnTo>
                  <a:lnTo>
                    <a:pt x="4095" y="6196"/>
                  </a:lnTo>
                  <a:lnTo>
                    <a:pt x="3879" y="5818"/>
                  </a:lnTo>
                  <a:lnTo>
                    <a:pt x="3502" y="4956"/>
                  </a:lnTo>
                  <a:lnTo>
                    <a:pt x="3502" y="4956"/>
                  </a:lnTo>
                  <a:lnTo>
                    <a:pt x="3448" y="4849"/>
                  </a:lnTo>
                  <a:lnTo>
                    <a:pt x="3341" y="4741"/>
                  </a:lnTo>
                  <a:lnTo>
                    <a:pt x="3233" y="4633"/>
                  </a:lnTo>
                  <a:lnTo>
                    <a:pt x="3071" y="4579"/>
                  </a:lnTo>
                  <a:lnTo>
                    <a:pt x="3071" y="4579"/>
                  </a:lnTo>
                  <a:lnTo>
                    <a:pt x="2910" y="4579"/>
                  </a:lnTo>
                  <a:lnTo>
                    <a:pt x="2748" y="4633"/>
                  </a:lnTo>
                  <a:lnTo>
                    <a:pt x="2640" y="4687"/>
                  </a:lnTo>
                  <a:lnTo>
                    <a:pt x="2479" y="4795"/>
                  </a:lnTo>
                  <a:lnTo>
                    <a:pt x="2479" y="4795"/>
                  </a:lnTo>
                  <a:lnTo>
                    <a:pt x="1994" y="5387"/>
                  </a:lnTo>
                  <a:lnTo>
                    <a:pt x="1563" y="6034"/>
                  </a:lnTo>
                  <a:lnTo>
                    <a:pt x="1186" y="6680"/>
                  </a:lnTo>
                  <a:lnTo>
                    <a:pt x="862" y="7273"/>
                  </a:lnTo>
                  <a:lnTo>
                    <a:pt x="593" y="7920"/>
                  </a:lnTo>
                  <a:lnTo>
                    <a:pt x="377" y="8566"/>
                  </a:lnTo>
                  <a:lnTo>
                    <a:pt x="216" y="9266"/>
                  </a:lnTo>
                  <a:lnTo>
                    <a:pt x="108" y="9913"/>
                  </a:lnTo>
                  <a:lnTo>
                    <a:pt x="108" y="9913"/>
                  </a:lnTo>
                  <a:lnTo>
                    <a:pt x="0" y="10506"/>
                  </a:lnTo>
                  <a:lnTo>
                    <a:pt x="0" y="11098"/>
                  </a:lnTo>
                  <a:lnTo>
                    <a:pt x="54" y="11691"/>
                  </a:lnTo>
                  <a:lnTo>
                    <a:pt x="108" y="12283"/>
                  </a:lnTo>
                  <a:lnTo>
                    <a:pt x="216" y="12876"/>
                  </a:lnTo>
                  <a:lnTo>
                    <a:pt x="377" y="13469"/>
                  </a:lnTo>
                  <a:lnTo>
                    <a:pt x="593" y="14007"/>
                  </a:lnTo>
                  <a:lnTo>
                    <a:pt x="808" y="14600"/>
                  </a:lnTo>
                  <a:lnTo>
                    <a:pt x="808" y="14600"/>
                  </a:lnTo>
                  <a:lnTo>
                    <a:pt x="1078" y="15139"/>
                  </a:lnTo>
                  <a:lnTo>
                    <a:pt x="1401" y="15677"/>
                  </a:lnTo>
                  <a:lnTo>
                    <a:pt x="1401" y="15677"/>
                  </a:lnTo>
                  <a:lnTo>
                    <a:pt x="1563" y="15085"/>
                  </a:lnTo>
                  <a:lnTo>
                    <a:pt x="1778" y="14438"/>
                  </a:lnTo>
                  <a:lnTo>
                    <a:pt x="1778" y="14438"/>
                  </a:lnTo>
                  <a:lnTo>
                    <a:pt x="1940" y="14061"/>
                  </a:lnTo>
                  <a:lnTo>
                    <a:pt x="2155" y="13738"/>
                  </a:lnTo>
                  <a:lnTo>
                    <a:pt x="2371" y="13415"/>
                  </a:lnTo>
                  <a:lnTo>
                    <a:pt x="2586" y="13091"/>
                  </a:lnTo>
                  <a:lnTo>
                    <a:pt x="2856" y="12822"/>
                  </a:lnTo>
                  <a:lnTo>
                    <a:pt x="3125" y="12607"/>
                  </a:lnTo>
                  <a:lnTo>
                    <a:pt x="3448" y="12391"/>
                  </a:lnTo>
                  <a:lnTo>
                    <a:pt x="3718" y="12229"/>
                  </a:lnTo>
                  <a:lnTo>
                    <a:pt x="3718" y="12229"/>
                  </a:lnTo>
                  <a:lnTo>
                    <a:pt x="3987" y="12176"/>
                  </a:lnTo>
                  <a:lnTo>
                    <a:pt x="4203" y="12229"/>
                  </a:lnTo>
                  <a:lnTo>
                    <a:pt x="4203" y="12229"/>
                  </a:lnTo>
                  <a:lnTo>
                    <a:pt x="4418" y="12391"/>
                  </a:lnTo>
                  <a:lnTo>
                    <a:pt x="4526" y="12607"/>
                  </a:lnTo>
                  <a:lnTo>
                    <a:pt x="4526" y="12607"/>
                  </a:lnTo>
                  <a:lnTo>
                    <a:pt x="4849" y="13253"/>
                  </a:lnTo>
                  <a:lnTo>
                    <a:pt x="5172" y="13792"/>
                  </a:lnTo>
                  <a:lnTo>
                    <a:pt x="5172" y="13792"/>
                  </a:lnTo>
                  <a:lnTo>
                    <a:pt x="5226" y="13846"/>
                  </a:lnTo>
                  <a:lnTo>
                    <a:pt x="5226" y="13846"/>
                  </a:lnTo>
                  <a:lnTo>
                    <a:pt x="5226" y="13792"/>
                  </a:lnTo>
                  <a:lnTo>
                    <a:pt x="5226" y="13792"/>
                  </a:lnTo>
                  <a:lnTo>
                    <a:pt x="5603" y="13307"/>
                  </a:lnTo>
                  <a:lnTo>
                    <a:pt x="5927" y="12822"/>
                  </a:lnTo>
                  <a:lnTo>
                    <a:pt x="6250" y="12283"/>
                  </a:lnTo>
                  <a:lnTo>
                    <a:pt x="6465" y="11691"/>
                  </a:lnTo>
                  <a:lnTo>
                    <a:pt x="6681" y="11044"/>
                  </a:lnTo>
                  <a:lnTo>
                    <a:pt x="6842" y="10452"/>
                  </a:lnTo>
                  <a:lnTo>
                    <a:pt x="6950" y="9751"/>
                  </a:lnTo>
                  <a:lnTo>
                    <a:pt x="7004" y="9105"/>
                  </a:lnTo>
                  <a:lnTo>
                    <a:pt x="7004" y="9105"/>
                  </a:lnTo>
                  <a:lnTo>
                    <a:pt x="7058" y="8889"/>
                  </a:lnTo>
                  <a:lnTo>
                    <a:pt x="7220" y="8674"/>
                  </a:lnTo>
                  <a:lnTo>
                    <a:pt x="7220" y="8674"/>
                  </a:lnTo>
                  <a:lnTo>
                    <a:pt x="7435" y="8566"/>
                  </a:lnTo>
                  <a:lnTo>
                    <a:pt x="7651" y="8512"/>
                  </a:lnTo>
                  <a:lnTo>
                    <a:pt x="7651" y="8512"/>
                  </a:lnTo>
                  <a:lnTo>
                    <a:pt x="8243" y="8620"/>
                  </a:lnTo>
                  <a:lnTo>
                    <a:pt x="8782" y="8674"/>
                  </a:lnTo>
                  <a:lnTo>
                    <a:pt x="9321" y="8835"/>
                  </a:lnTo>
                  <a:lnTo>
                    <a:pt x="9805" y="9051"/>
                  </a:lnTo>
                  <a:lnTo>
                    <a:pt x="10290" y="9266"/>
                  </a:lnTo>
                  <a:lnTo>
                    <a:pt x="10775" y="9536"/>
                  </a:lnTo>
                  <a:lnTo>
                    <a:pt x="11206" y="9859"/>
                  </a:lnTo>
                  <a:lnTo>
                    <a:pt x="11583" y="10236"/>
                  </a:lnTo>
                  <a:lnTo>
                    <a:pt x="11583" y="10236"/>
                  </a:lnTo>
                  <a:lnTo>
                    <a:pt x="12014" y="10667"/>
                  </a:lnTo>
                  <a:lnTo>
                    <a:pt x="12338" y="11152"/>
                  </a:lnTo>
                  <a:lnTo>
                    <a:pt x="12661" y="11637"/>
                  </a:lnTo>
                  <a:lnTo>
                    <a:pt x="12930" y="12176"/>
                  </a:lnTo>
                  <a:lnTo>
                    <a:pt x="13146" y="12714"/>
                  </a:lnTo>
                  <a:lnTo>
                    <a:pt x="13361" y="13361"/>
                  </a:lnTo>
                  <a:lnTo>
                    <a:pt x="13523" y="13953"/>
                  </a:lnTo>
                  <a:lnTo>
                    <a:pt x="13631" y="14654"/>
                  </a:lnTo>
                  <a:lnTo>
                    <a:pt x="13631" y="14654"/>
                  </a:lnTo>
                  <a:lnTo>
                    <a:pt x="13631" y="14654"/>
                  </a:lnTo>
                  <a:lnTo>
                    <a:pt x="13631" y="14654"/>
                  </a:lnTo>
                  <a:lnTo>
                    <a:pt x="13738" y="14708"/>
                  </a:lnTo>
                  <a:lnTo>
                    <a:pt x="13900" y="14708"/>
                  </a:lnTo>
                  <a:lnTo>
                    <a:pt x="13900" y="14708"/>
                  </a:lnTo>
                  <a:lnTo>
                    <a:pt x="14169" y="14600"/>
                  </a:lnTo>
                  <a:lnTo>
                    <a:pt x="14385" y="14438"/>
                  </a:lnTo>
                  <a:lnTo>
                    <a:pt x="14870" y="13953"/>
                  </a:lnTo>
                  <a:lnTo>
                    <a:pt x="15301" y="13415"/>
                  </a:lnTo>
                  <a:lnTo>
                    <a:pt x="15624" y="12876"/>
                  </a:lnTo>
                  <a:lnTo>
                    <a:pt x="15624" y="12876"/>
                  </a:lnTo>
                  <a:lnTo>
                    <a:pt x="15678" y="12768"/>
                  </a:lnTo>
                  <a:lnTo>
                    <a:pt x="15786" y="12660"/>
                  </a:lnTo>
                  <a:lnTo>
                    <a:pt x="15947" y="12607"/>
                  </a:lnTo>
                  <a:lnTo>
                    <a:pt x="16055" y="12553"/>
                  </a:lnTo>
                  <a:lnTo>
                    <a:pt x="16055" y="12553"/>
                  </a:lnTo>
                  <a:lnTo>
                    <a:pt x="16217" y="12553"/>
                  </a:lnTo>
                  <a:lnTo>
                    <a:pt x="16324" y="12553"/>
                  </a:lnTo>
                  <a:lnTo>
                    <a:pt x="16486" y="12607"/>
                  </a:lnTo>
                  <a:lnTo>
                    <a:pt x="16594" y="12714"/>
                  </a:lnTo>
                  <a:lnTo>
                    <a:pt x="16594" y="12714"/>
                  </a:lnTo>
                  <a:lnTo>
                    <a:pt x="16971" y="13145"/>
                  </a:lnTo>
                  <a:lnTo>
                    <a:pt x="17348" y="13792"/>
                  </a:lnTo>
                  <a:lnTo>
                    <a:pt x="17563" y="14169"/>
                  </a:lnTo>
                  <a:lnTo>
                    <a:pt x="17725" y="14600"/>
                  </a:lnTo>
                  <a:lnTo>
                    <a:pt x="17887" y="15085"/>
                  </a:lnTo>
                  <a:lnTo>
                    <a:pt x="17941" y="15624"/>
                  </a:lnTo>
                  <a:lnTo>
                    <a:pt x="17941" y="15624"/>
                  </a:lnTo>
                  <a:lnTo>
                    <a:pt x="18425" y="14708"/>
                  </a:lnTo>
                  <a:lnTo>
                    <a:pt x="18749" y="13738"/>
                  </a:lnTo>
                  <a:lnTo>
                    <a:pt x="19018" y="12714"/>
                  </a:lnTo>
                  <a:lnTo>
                    <a:pt x="19180" y="11691"/>
                  </a:lnTo>
                  <a:lnTo>
                    <a:pt x="19180" y="11691"/>
                  </a:lnTo>
                  <a:lnTo>
                    <a:pt x="19234" y="10990"/>
                  </a:lnTo>
                  <a:lnTo>
                    <a:pt x="19287" y="10290"/>
                  </a:lnTo>
                  <a:lnTo>
                    <a:pt x="19287" y="9590"/>
                  </a:lnTo>
                  <a:lnTo>
                    <a:pt x="19180" y="8889"/>
                  </a:lnTo>
                  <a:lnTo>
                    <a:pt x="19126" y="8189"/>
                  </a:lnTo>
                  <a:lnTo>
                    <a:pt x="18964" y="7489"/>
                  </a:lnTo>
                  <a:lnTo>
                    <a:pt x="18749" y="6788"/>
                  </a:lnTo>
                  <a:lnTo>
                    <a:pt x="18533" y="6088"/>
                  </a:lnTo>
                  <a:lnTo>
                    <a:pt x="18533" y="6088"/>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
            <p:cNvSpPr/>
            <p:nvPr/>
          </p:nvSpPr>
          <p:spPr>
            <a:xfrm>
              <a:off x="7348200" y="1299150"/>
              <a:ext cx="25" cy="25"/>
            </a:xfrm>
            <a:custGeom>
              <a:rect b="b" l="l" r="r" t="t"/>
              <a:pathLst>
                <a:path extrusionOk="0" fill="none" h="1" w="1">
                  <a:moveTo>
                    <a:pt x="0" y="1"/>
                  </a:moveTo>
                  <a:lnTo>
                    <a:pt x="0" y="1"/>
                  </a:lnTo>
                </a:path>
              </a:pathLst>
            </a:custGeom>
            <a:solidFill>
              <a:srgbClr val="2222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0" st="0"/>
                                            </p:txEl>
                                          </p:spTgt>
                                        </p:tgtEl>
                                        <p:attrNameLst>
                                          <p:attrName>style.visibility</p:attrName>
                                        </p:attrNameLst>
                                      </p:cBhvr>
                                      <p:to>
                                        <p:strVal val="visible"/>
                                      </p:to>
                                    </p:set>
                                    <p:animEffect filter="fade" transition="in">
                                      <p:cBhvr>
                                        <p:cTn dur="1000"/>
                                        <p:tgtEl>
                                          <p:spTgt spid="4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1" st="1"/>
                                            </p:txEl>
                                          </p:spTgt>
                                        </p:tgtEl>
                                        <p:attrNameLst>
                                          <p:attrName>style.visibility</p:attrName>
                                        </p:attrNameLst>
                                      </p:cBhvr>
                                      <p:to>
                                        <p:strVal val="visible"/>
                                      </p:to>
                                    </p:set>
                                    <p:animEffect filter="fade" transition="in">
                                      <p:cBhvr>
                                        <p:cTn dur="1000"/>
                                        <p:tgtEl>
                                          <p:spTgt spid="4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2" st="2"/>
                                            </p:txEl>
                                          </p:spTgt>
                                        </p:tgtEl>
                                        <p:attrNameLst>
                                          <p:attrName>style.visibility</p:attrName>
                                        </p:attrNameLst>
                                      </p:cBhvr>
                                      <p:to>
                                        <p:strVal val="visible"/>
                                      </p:to>
                                    </p:set>
                                    <p:animEffect filter="fade" transition="in">
                                      <p:cBhvr>
                                        <p:cTn dur="1000"/>
                                        <p:tgtEl>
                                          <p:spTgt spid="4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3" st="3"/>
                                            </p:txEl>
                                          </p:spTgt>
                                        </p:tgtEl>
                                        <p:attrNameLst>
                                          <p:attrName>style.visibility</p:attrName>
                                        </p:attrNameLst>
                                      </p:cBhvr>
                                      <p:to>
                                        <p:strVal val="visible"/>
                                      </p:to>
                                    </p:set>
                                    <p:animEffect filter="fade" transition="in">
                                      <p:cBhvr>
                                        <p:cTn dur="1000"/>
                                        <p:tgtEl>
                                          <p:spTgt spid="4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4" st="4"/>
                                            </p:txEl>
                                          </p:spTgt>
                                        </p:tgtEl>
                                        <p:attrNameLst>
                                          <p:attrName>style.visibility</p:attrName>
                                        </p:attrNameLst>
                                      </p:cBhvr>
                                      <p:to>
                                        <p:strVal val="visible"/>
                                      </p:to>
                                    </p:set>
                                    <p:animEffect filter="fade" transition="in">
                                      <p:cBhvr>
                                        <p:cTn dur="1000"/>
                                        <p:tgtEl>
                                          <p:spTgt spid="4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5" st="5"/>
                                            </p:txEl>
                                          </p:spTgt>
                                        </p:tgtEl>
                                        <p:attrNameLst>
                                          <p:attrName>style.visibility</p:attrName>
                                        </p:attrNameLst>
                                      </p:cBhvr>
                                      <p:to>
                                        <p:strVal val="visible"/>
                                      </p:to>
                                    </p:set>
                                    <p:animEffect filter="fade" transition="in">
                                      <p:cBhvr>
                                        <p:cTn dur="1000"/>
                                        <p:tgtEl>
                                          <p:spTgt spid="43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69" name="Shape 469"/>
        <p:cNvGrpSpPr/>
        <p:nvPr/>
      </p:nvGrpSpPr>
      <p:grpSpPr>
        <a:xfrm>
          <a:off x="0" y="0"/>
          <a:ext cx="0" cy="0"/>
          <a:chOff x="0" y="0"/>
          <a:chExt cx="0" cy="0"/>
        </a:xfrm>
      </p:grpSpPr>
      <p:sp>
        <p:nvSpPr>
          <p:cNvPr id="470" name="Google Shape;470;p5"/>
          <p:cNvSpPr txBox="1"/>
          <p:nvPr>
            <p:ph type="title"/>
          </p:nvPr>
        </p:nvSpPr>
        <p:spPr>
          <a:xfrm>
            <a:off x="1362450" y="1153954"/>
            <a:ext cx="6419100" cy="681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800"/>
              <a:buNone/>
            </a:pPr>
            <a:r>
              <a:rPr lang="en"/>
              <a:t>61.000</a:t>
            </a:r>
            <a:endParaRPr/>
          </a:p>
        </p:txBody>
      </p:sp>
      <p:sp>
        <p:nvSpPr>
          <p:cNvPr id="471" name="Google Shape;471;p5"/>
          <p:cNvSpPr txBox="1"/>
          <p:nvPr>
            <p:ph idx="1" type="subTitle"/>
          </p:nvPr>
        </p:nvSpPr>
        <p:spPr>
          <a:xfrm>
            <a:off x="2144850" y="1681273"/>
            <a:ext cx="4854300" cy="35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Πυρκαγιές ξεσπούν ετησίως</a:t>
            </a:r>
            <a:endParaRPr/>
          </a:p>
        </p:txBody>
      </p:sp>
      <p:sp>
        <p:nvSpPr>
          <p:cNvPr id="472" name="Google Shape;472;p5"/>
          <p:cNvSpPr txBox="1"/>
          <p:nvPr>
            <p:ph idx="2" type="title"/>
          </p:nvPr>
        </p:nvSpPr>
        <p:spPr>
          <a:xfrm>
            <a:off x="1362450" y="2252996"/>
            <a:ext cx="6419100" cy="681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hlink"/>
              </a:buClr>
              <a:buSzPts val="1100"/>
              <a:buFont typeface="Arial"/>
              <a:buNone/>
            </a:pPr>
            <a:r>
              <a:rPr lang="en">
                <a:solidFill>
                  <a:srgbClr val="FF0000"/>
                </a:solidFill>
              </a:rPr>
              <a:t>&gt;33.500 </a:t>
            </a:r>
            <a:endParaRPr/>
          </a:p>
        </p:txBody>
      </p:sp>
      <p:sp>
        <p:nvSpPr>
          <p:cNvPr id="473" name="Google Shape;473;p5"/>
          <p:cNvSpPr txBox="1"/>
          <p:nvPr>
            <p:ph idx="3" type="subTitle"/>
          </p:nvPr>
        </p:nvSpPr>
        <p:spPr>
          <a:xfrm>
            <a:off x="2168075" y="2835246"/>
            <a:ext cx="4854300" cy="35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Άνθρωποι πεθαίνουν ετησίως</a:t>
            </a:r>
            <a:endParaRPr/>
          </a:p>
        </p:txBody>
      </p:sp>
      <p:sp>
        <p:nvSpPr>
          <p:cNvPr id="474" name="Google Shape;474;p5"/>
          <p:cNvSpPr txBox="1"/>
          <p:nvPr>
            <p:ph idx="4" type="title"/>
          </p:nvPr>
        </p:nvSpPr>
        <p:spPr>
          <a:xfrm>
            <a:off x="1362450" y="3516546"/>
            <a:ext cx="6419100" cy="681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800"/>
              <a:buNone/>
            </a:pPr>
            <a:r>
              <a:rPr lang="en"/>
              <a:t>7.400.000</a:t>
            </a:r>
            <a:endParaRPr>
              <a:solidFill>
                <a:srgbClr val="FF0000"/>
              </a:solidFill>
            </a:endParaRPr>
          </a:p>
        </p:txBody>
      </p:sp>
      <p:sp>
        <p:nvSpPr>
          <p:cNvPr id="475" name="Google Shape;475;p5"/>
          <p:cNvSpPr txBox="1"/>
          <p:nvPr>
            <p:ph idx="5" type="subTitle"/>
          </p:nvPr>
        </p:nvSpPr>
        <p:spPr>
          <a:xfrm>
            <a:off x="2168075" y="4061446"/>
            <a:ext cx="4854300" cy="35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hlink"/>
              </a:buClr>
              <a:buSzPts val="1100"/>
              <a:buFont typeface="Arial"/>
              <a:buNone/>
            </a:pPr>
            <a:r>
              <a:rPr lang="en"/>
              <a:t>Στρέμματα γης καταστρέφονται ετησίως</a:t>
            </a:r>
            <a:endParaRPr/>
          </a:p>
        </p:txBody>
      </p:sp>
      <p:sp>
        <p:nvSpPr>
          <p:cNvPr id="476" name="Google Shape;476;p5"/>
          <p:cNvSpPr txBox="1"/>
          <p:nvPr/>
        </p:nvSpPr>
        <p:spPr>
          <a:xfrm>
            <a:off x="6218250" y="468450"/>
            <a:ext cx="2205900" cy="323100"/>
          </a:xfrm>
          <a:prstGeom prst="rect">
            <a:avLst/>
          </a:prstGeom>
          <a:noFill/>
          <a:ln>
            <a:noFill/>
          </a:ln>
        </p:spPr>
        <p:txBody>
          <a:bodyPr anchorCtr="0" anchor="t" bIns="91425" lIns="91425" spcFirstLastPara="1" rIns="0" wrap="square" tIns="91425">
            <a:spAutoFit/>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Lexend Deca Medium"/>
                <a:ea typeface="Lexend Deca Medium"/>
                <a:cs typeface="Lexend Deca Medium"/>
                <a:sym typeface="Lexend Deca Medium"/>
              </a:rPr>
              <a:t>Fire protection equipment suppliers</a:t>
            </a:r>
            <a:endParaRPr b="0" i="0" sz="300" u="none" cap="none" strike="noStrike">
              <a:solidFill>
                <a:srgbClr val="000000"/>
              </a:solidFill>
              <a:latin typeface="Arial"/>
              <a:ea typeface="Arial"/>
              <a:cs typeface="Arial"/>
              <a:sym typeface="Arial"/>
            </a:endParaRPr>
          </a:p>
        </p:txBody>
      </p:sp>
      <p:sp>
        <p:nvSpPr>
          <p:cNvPr id="477" name="Google Shape;477;p5"/>
          <p:cNvSpPr txBox="1"/>
          <p:nvPr/>
        </p:nvSpPr>
        <p:spPr>
          <a:xfrm>
            <a:off x="603900" y="376050"/>
            <a:ext cx="8079900" cy="50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1"/>
                </a:solidFill>
                <a:latin typeface="Raleway"/>
                <a:ea typeface="Raleway"/>
                <a:cs typeface="Raleway"/>
                <a:sym typeface="Raleway"/>
              </a:rPr>
              <a:t>Υπολογίστηκε ότι από το 2011 έως το 2021 κατά μέσο όρο:</a:t>
            </a:r>
            <a:endParaRPr b="1" i="0" sz="2400" u="none" cap="none" strike="noStrike">
              <a:solidFill>
                <a:schemeClr val="accent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
          <p:cNvSpPr txBox="1"/>
          <p:nvPr>
            <p:ph type="title"/>
          </p:nvPr>
        </p:nvSpPr>
        <p:spPr>
          <a:xfrm>
            <a:off x="0" y="42875"/>
            <a:ext cx="9091500" cy="172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900"/>
              <a:buNone/>
            </a:pPr>
            <a:r>
              <a:rPr lang="en" sz="3300">
                <a:latin typeface="Calibri"/>
                <a:ea typeface="Calibri"/>
                <a:cs typeface="Calibri"/>
                <a:sym typeface="Calibri"/>
              </a:rPr>
              <a:t>ΧΡΟΝΙΕΣ ΜΕ ΤΗ ΜΕΓΑΛΥΤΕΡΗ ΕΚΤΑΣΗ ΓΗΣ ΠΟΥ ΚΑΗΚΕ ΑΠΟ ΠΥΡΚΑΓΙΑ </a:t>
            </a:r>
            <a:endParaRPr sz="3300">
              <a:latin typeface="Calibri"/>
              <a:ea typeface="Calibri"/>
              <a:cs typeface="Calibri"/>
              <a:sym typeface="Calibri"/>
            </a:endParaRPr>
          </a:p>
          <a:p>
            <a:pPr indent="0" lvl="0" marL="0" rtl="0" algn="ctr">
              <a:lnSpc>
                <a:spcPct val="100000"/>
              </a:lnSpc>
              <a:spcBef>
                <a:spcPts val="0"/>
              </a:spcBef>
              <a:spcAft>
                <a:spcPts val="0"/>
              </a:spcAft>
              <a:buSzPts val="3900"/>
              <a:buNone/>
            </a:pPr>
            <a:r>
              <a:rPr lang="en" sz="3300"/>
              <a:t>(1960-2021)</a:t>
            </a:r>
            <a:endParaRPr sz="3300"/>
          </a:p>
        </p:txBody>
      </p:sp>
      <p:graphicFrame>
        <p:nvGraphicFramePr>
          <p:cNvPr id="483" name="Google Shape;483;p6"/>
          <p:cNvGraphicFramePr/>
          <p:nvPr/>
        </p:nvGraphicFramePr>
        <p:xfrm>
          <a:off x="818834" y="1962538"/>
          <a:ext cx="3000000" cy="3000000"/>
        </p:xfrm>
        <a:graphic>
          <a:graphicData uri="http://schemas.openxmlformats.org/drawingml/2006/table">
            <a:tbl>
              <a:tblPr>
                <a:noFill/>
                <a:tableStyleId>{E857A225-5451-4678-9E7C-53EF6FC8A1D9}</a:tableStyleId>
              </a:tblPr>
              <a:tblGrid>
                <a:gridCol w="1251950"/>
                <a:gridCol w="1251950"/>
                <a:gridCol w="1251950"/>
                <a:gridCol w="1251950"/>
                <a:gridCol w="1251950"/>
                <a:gridCol w="1251950"/>
              </a:tblGrid>
              <a:tr h="738275">
                <a:tc>
                  <a:txBody>
                    <a:bodyPr/>
                    <a:lstStyle/>
                    <a:p>
                      <a:pPr indent="0" lvl="0" marL="0" marR="0" rtl="0" algn="ctr">
                        <a:lnSpc>
                          <a:spcPct val="100000"/>
                        </a:lnSpc>
                        <a:spcBef>
                          <a:spcPts val="0"/>
                        </a:spcBef>
                        <a:spcAft>
                          <a:spcPts val="0"/>
                        </a:spcAft>
                        <a:buClr>
                          <a:srgbClr val="000000"/>
                        </a:buClr>
                        <a:buSzPts val="2500"/>
                        <a:buFont typeface="Arial"/>
                        <a:buNone/>
                      </a:pPr>
                      <a:r>
                        <a:t/>
                      </a:r>
                      <a:endParaRPr b="1" sz="2500" u="none" cap="none" strike="noStrike">
                        <a:latin typeface="Bebas Neue"/>
                        <a:ea typeface="Bebas Neue"/>
                        <a:cs typeface="Bebas Neue"/>
                        <a:sym typeface="Bebas Neue"/>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2500" u="none" cap="none" strike="noStrike">
                          <a:solidFill>
                            <a:srgbClr val="FF0000"/>
                          </a:solidFill>
                          <a:latin typeface="Bebas Neue"/>
                          <a:ea typeface="Bebas Neue"/>
                          <a:cs typeface="Bebas Neue"/>
                          <a:sym typeface="Bebas Neue"/>
                        </a:rPr>
                        <a:t>2006</a:t>
                      </a:r>
                      <a:endParaRPr sz="2500" u="none" cap="none" strike="noStrike">
                        <a:solidFill>
                          <a:schemeClr val="accent2"/>
                        </a:solidFill>
                        <a:latin typeface="Bebas Neue"/>
                        <a:ea typeface="Bebas Neue"/>
                        <a:cs typeface="Bebas Neue"/>
                        <a:sym typeface="Bebas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6E79E4">
                        <a:alpha val="13725"/>
                      </a:srgbClr>
                    </a:solidFill>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2500" u="none" cap="none" strike="noStrike">
                          <a:solidFill>
                            <a:schemeClr val="accent2"/>
                          </a:solidFill>
                          <a:latin typeface="Bebas Neue"/>
                          <a:ea typeface="Bebas Neue"/>
                          <a:cs typeface="Bebas Neue"/>
                          <a:sym typeface="Bebas Neue"/>
                        </a:rPr>
                        <a:t>2007</a:t>
                      </a:r>
                      <a:endParaRPr sz="2500" u="none" cap="none" strike="noStrike">
                        <a:solidFill>
                          <a:schemeClr val="accent2"/>
                        </a:solidFill>
                        <a:latin typeface="Bebas Neue"/>
                        <a:ea typeface="Bebas Neue"/>
                        <a:cs typeface="Bebas Neue"/>
                        <a:sym typeface="Bebas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6E79E4">
                        <a:alpha val="13725"/>
                      </a:srgbClr>
                    </a:solidFill>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2500" u="none" cap="none" strike="noStrike">
                          <a:solidFill>
                            <a:schemeClr val="accent2"/>
                          </a:solidFill>
                          <a:latin typeface="Bebas Neue"/>
                          <a:ea typeface="Bebas Neue"/>
                          <a:cs typeface="Bebas Neue"/>
                          <a:sym typeface="Bebas Neue"/>
                        </a:rPr>
                        <a:t>2015</a:t>
                      </a:r>
                      <a:endParaRPr sz="2500" u="none" cap="none" strike="noStrike">
                        <a:solidFill>
                          <a:srgbClr val="FF0000"/>
                        </a:solidFill>
                        <a:latin typeface="Bebas Neue"/>
                        <a:ea typeface="Bebas Neue"/>
                        <a:cs typeface="Bebas Neue"/>
                        <a:sym typeface="Bebas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6E79E4">
                        <a:alpha val="13725"/>
                      </a:srgbClr>
                    </a:solidFill>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2500" u="none" cap="none" strike="noStrike">
                          <a:solidFill>
                            <a:srgbClr val="FF0000"/>
                          </a:solidFill>
                          <a:latin typeface="Bebas Neue"/>
                          <a:ea typeface="Bebas Neue"/>
                          <a:cs typeface="Bebas Neue"/>
                          <a:sym typeface="Bebas Neue"/>
                        </a:rPr>
                        <a:t>2017</a:t>
                      </a:r>
                      <a:endParaRPr sz="2500" u="none" cap="none" strike="noStrike">
                        <a:solidFill>
                          <a:srgbClr val="FF0000"/>
                        </a:solidFill>
                        <a:latin typeface="Bebas Neue"/>
                        <a:ea typeface="Bebas Neue"/>
                        <a:cs typeface="Bebas Neue"/>
                        <a:sym typeface="Bebas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6E79E4">
                        <a:alpha val="13725"/>
                      </a:srgbClr>
                    </a:solidFill>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2500" u="none" cap="none" strike="noStrike">
                          <a:solidFill>
                            <a:schemeClr val="accent2"/>
                          </a:solidFill>
                          <a:latin typeface="Bebas Neue"/>
                          <a:ea typeface="Bebas Neue"/>
                          <a:cs typeface="Bebas Neue"/>
                          <a:sym typeface="Bebas Neue"/>
                        </a:rPr>
                        <a:t>2020</a:t>
                      </a:r>
                      <a:endParaRPr sz="2500" u="none" cap="none" strike="noStrike">
                        <a:solidFill>
                          <a:schemeClr val="accent2"/>
                        </a:solidFill>
                        <a:latin typeface="Bebas Neue"/>
                        <a:ea typeface="Bebas Neue"/>
                        <a:cs typeface="Bebas Neue"/>
                        <a:sym typeface="Bebas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6E79E4">
                        <a:alpha val="13725"/>
                      </a:srgbClr>
                    </a:solidFill>
                  </a:tcPr>
                </a:tc>
              </a:tr>
              <a:tr h="957800">
                <a:tc>
                  <a:txBody>
                    <a:bodyPr/>
                    <a:lstStyle/>
                    <a:p>
                      <a:pPr indent="0" lvl="0" marL="0" marR="0" rtl="0" algn="ctr">
                        <a:lnSpc>
                          <a:spcPct val="100000"/>
                        </a:lnSpc>
                        <a:spcBef>
                          <a:spcPts val="0"/>
                        </a:spcBef>
                        <a:spcAft>
                          <a:spcPts val="0"/>
                        </a:spcAft>
                        <a:buClr>
                          <a:schemeClr val="hlink"/>
                        </a:buClr>
                        <a:buSzPts val="1100"/>
                        <a:buFont typeface="Arial"/>
                        <a:buNone/>
                      </a:pPr>
                      <a:r>
                        <a:rPr lang="en" sz="1400" u="none" cap="none" strike="noStrike">
                          <a:solidFill>
                            <a:schemeClr val="accent2"/>
                          </a:solidFill>
                          <a:latin typeface="Bebas Neue"/>
                          <a:ea typeface="Bebas Neue"/>
                          <a:cs typeface="Bebas Neue"/>
                          <a:sym typeface="Bebas Neue"/>
                        </a:rPr>
                        <a:t>ΣΤΡΕΜΜΑΤΑ ΠΟΥ ΚΑΗΚΑΝ</a:t>
                      </a:r>
                      <a:endParaRPr sz="1400" u="none" cap="none" strike="noStrike">
                        <a:solidFill>
                          <a:schemeClr val="accent2"/>
                        </a:solidFill>
                        <a:latin typeface="Bebas Neue"/>
                        <a:ea typeface="Bebas Neue"/>
                        <a:cs typeface="Bebas Neue"/>
                        <a:sym typeface="Bebas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1700" u="none" cap="none" strike="noStrike">
                          <a:solidFill>
                            <a:schemeClr val="hlink"/>
                          </a:solidFill>
                        </a:rPr>
                        <a:t>9.87εκ.</a:t>
                      </a:r>
                      <a:endParaRPr sz="17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1700" u="none" cap="none" strike="noStrike">
                          <a:solidFill>
                            <a:schemeClr val="hlink"/>
                          </a:solidFill>
                        </a:rPr>
                        <a:t>9.33εκ.</a:t>
                      </a:r>
                      <a:endParaRPr sz="17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1700" u="none" cap="none" strike="noStrike">
                          <a:solidFill>
                            <a:schemeClr val="hlink"/>
                          </a:solidFill>
                        </a:rPr>
                        <a:t>10.13εκ.</a:t>
                      </a:r>
                      <a:endParaRPr sz="17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1700" u="none" cap="none" strike="noStrike">
                          <a:solidFill>
                            <a:schemeClr val="hlink"/>
                          </a:solidFill>
                        </a:rPr>
                        <a:t>10.03εκ.</a:t>
                      </a:r>
                      <a:endParaRPr sz="17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1700" u="none" cap="none" strike="noStrike">
                          <a:solidFill>
                            <a:schemeClr val="hlink"/>
                          </a:solidFill>
                        </a:rPr>
                        <a:t>10.12εκ.</a:t>
                      </a:r>
                      <a:endParaRPr sz="17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18350">
                <a:tc>
                  <a:txBody>
                    <a:bodyPr/>
                    <a:lstStyle/>
                    <a:p>
                      <a:pPr indent="0" lvl="0" marL="0" marR="0" rtl="0" algn="ctr">
                        <a:lnSpc>
                          <a:spcPct val="100000"/>
                        </a:lnSpc>
                        <a:spcBef>
                          <a:spcPts val="0"/>
                        </a:spcBef>
                        <a:spcAft>
                          <a:spcPts val="0"/>
                        </a:spcAft>
                        <a:buClr>
                          <a:schemeClr val="hlink"/>
                        </a:buClr>
                        <a:buSzPts val="1100"/>
                        <a:buFont typeface="Arial"/>
                        <a:buNone/>
                      </a:pPr>
                      <a:r>
                        <a:rPr lang="en" sz="1400" u="none" cap="none" strike="noStrike">
                          <a:solidFill>
                            <a:schemeClr val="accent2"/>
                          </a:solidFill>
                          <a:latin typeface="Bebas Neue"/>
                          <a:ea typeface="Bebas Neue"/>
                          <a:cs typeface="Bebas Neue"/>
                          <a:sym typeface="Bebas Neue"/>
                        </a:rPr>
                        <a:t>ΑΡΙΘΜΟΣ ΠΥΡΚΑΓΙΩΝ</a:t>
                      </a:r>
                      <a:endParaRPr sz="1400" u="none" cap="none" strike="noStrike">
                        <a:solidFill>
                          <a:schemeClr val="accent2"/>
                        </a:solidFill>
                        <a:latin typeface="Bebas Neue"/>
                        <a:ea typeface="Bebas Neue"/>
                        <a:cs typeface="Bebas Neue"/>
                        <a:sym typeface="Bebas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1700" u="none" cap="none" strike="noStrike">
                          <a:solidFill>
                            <a:schemeClr val="hlink"/>
                          </a:solidFill>
                        </a:rPr>
                        <a:t>96.4χιλ.</a:t>
                      </a:r>
                      <a:endParaRPr sz="17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1700" u="none" cap="none" strike="noStrike">
                          <a:solidFill>
                            <a:schemeClr val="hlink"/>
                          </a:solidFill>
                        </a:rPr>
                        <a:t>67.8χιλ.</a:t>
                      </a:r>
                      <a:endParaRPr sz="17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1700" u="none" cap="none" strike="noStrike">
                          <a:solidFill>
                            <a:schemeClr val="hlink"/>
                          </a:solidFill>
                        </a:rPr>
                        <a:t>68.2χιλ.</a:t>
                      </a:r>
                      <a:endParaRPr sz="17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hlink"/>
                          </a:solidFill>
                        </a:rPr>
                        <a:t>71.5χιλ.</a:t>
                      </a:r>
                      <a:endParaRPr sz="17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00"/>
                        <a:buFont typeface="Arial"/>
                        <a:buNone/>
                      </a:pPr>
                      <a:r>
                        <a:rPr lang="en" sz="1700" u="none" cap="none" strike="noStrike">
                          <a:solidFill>
                            <a:schemeClr val="hlink"/>
                          </a:solidFill>
                        </a:rPr>
                        <a:t>59.0χιλ.</a:t>
                      </a:r>
                      <a:endParaRPr sz="17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484" name="Google Shape;484;p6"/>
          <p:cNvSpPr/>
          <p:nvPr/>
        </p:nvSpPr>
        <p:spPr>
          <a:xfrm>
            <a:off x="1244200" y="763091"/>
            <a:ext cx="827100" cy="827100"/>
          </a:xfrm>
          <a:prstGeom prst="ellipse">
            <a:avLst/>
          </a:prstGeom>
          <a:solidFill>
            <a:srgbClr val="718AC6">
              <a:alpha val="3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5" name="Google Shape;485;p6"/>
          <p:cNvGrpSpPr/>
          <p:nvPr/>
        </p:nvGrpSpPr>
        <p:grpSpPr>
          <a:xfrm>
            <a:off x="2873066" y="4578542"/>
            <a:ext cx="3397850" cy="187275"/>
            <a:chOff x="-3237675" y="-1132050"/>
            <a:chExt cx="3397850" cy="187275"/>
          </a:xfrm>
        </p:grpSpPr>
        <p:sp>
          <p:nvSpPr>
            <p:cNvPr id="486" name="Google Shape;486;p6"/>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5" name="Google Shape;495;p6"/>
          <p:cNvSpPr txBox="1"/>
          <p:nvPr/>
        </p:nvSpPr>
        <p:spPr>
          <a:xfrm>
            <a:off x="5826625" y="4711925"/>
            <a:ext cx="262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aleway Medium"/>
                <a:ea typeface="Raleway Medium"/>
                <a:cs typeface="Raleway Medium"/>
                <a:sym typeface="Raleway Medium"/>
              </a:rPr>
              <a:t>Congressional Research Service (CRS)</a:t>
            </a:r>
            <a:endParaRPr b="0" i="0" sz="1100" u="none" cap="none" strike="noStrike">
              <a:solidFill>
                <a:srgbClr val="000000"/>
              </a:solidFill>
              <a:latin typeface="Raleway Medium"/>
              <a:ea typeface="Raleway Medium"/>
              <a:cs typeface="Raleway Medium"/>
              <a:sym typeface="Raleway Medium"/>
            </a:endParaRPr>
          </a:p>
        </p:txBody>
      </p:sp>
      <p:grpSp>
        <p:nvGrpSpPr>
          <p:cNvPr id="496" name="Google Shape;496;p6"/>
          <p:cNvGrpSpPr/>
          <p:nvPr/>
        </p:nvGrpSpPr>
        <p:grpSpPr>
          <a:xfrm>
            <a:off x="6036209" y="4801606"/>
            <a:ext cx="198065" cy="169391"/>
            <a:chOff x="-62150375" y="2664925"/>
            <a:chExt cx="316650" cy="318225"/>
          </a:xfrm>
        </p:grpSpPr>
        <p:sp>
          <p:nvSpPr>
            <p:cNvPr id="497" name="Google Shape;497;p6"/>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1" name="Google Shape;501;p6"/>
          <p:cNvSpPr/>
          <p:nvPr/>
        </p:nvSpPr>
        <p:spPr>
          <a:xfrm>
            <a:off x="5982275" y="4859068"/>
            <a:ext cx="151500" cy="129600"/>
          </a:xfrm>
          <a:prstGeom prst="ellipse">
            <a:avLst/>
          </a:prstGeom>
          <a:solidFill>
            <a:srgbClr val="718AC6">
              <a:alpha val="3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
          <p:cNvSpPr txBox="1"/>
          <p:nvPr>
            <p:ph type="title"/>
          </p:nvPr>
        </p:nvSpPr>
        <p:spPr>
          <a:xfrm>
            <a:off x="720000" y="28484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hlink"/>
              </a:buClr>
              <a:buSzPts val="1100"/>
              <a:buFont typeface="Arial"/>
              <a:buNone/>
            </a:pPr>
            <a:r>
              <a:rPr lang="en" sz="2700">
                <a:latin typeface="Calibri"/>
                <a:ea typeface="Calibri"/>
                <a:cs typeface="Calibri"/>
                <a:sym typeface="Calibri"/>
              </a:rPr>
              <a:t>ΜΕΘΟΔΟΙ AI ΓΙΑ ΜΟΝΤΕΛΟΠΟΙΗΣΗ</a:t>
            </a:r>
            <a:br>
              <a:rPr lang="en" sz="2700">
                <a:latin typeface="Calibri"/>
                <a:ea typeface="Calibri"/>
                <a:cs typeface="Calibri"/>
                <a:sym typeface="Calibri"/>
              </a:rPr>
            </a:br>
            <a:r>
              <a:rPr lang="en" sz="2700">
                <a:latin typeface="Calibri"/>
                <a:ea typeface="Calibri"/>
                <a:cs typeface="Calibri"/>
                <a:sym typeface="Calibri"/>
              </a:rPr>
              <a:t> ΔΑΣΙΚΩΝ ΠΥΡΚΑΓΙΩΝ</a:t>
            </a:r>
            <a:endParaRPr sz="3400">
              <a:latin typeface="Calibri"/>
              <a:ea typeface="Calibri"/>
              <a:cs typeface="Calibri"/>
              <a:sym typeface="Calibri"/>
            </a:endParaRPr>
          </a:p>
        </p:txBody>
      </p:sp>
      <p:sp>
        <p:nvSpPr>
          <p:cNvPr id="507" name="Google Shape;507;p7"/>
          <p:cNvSpPr/>
          <p:nvPr/>
        </p:nvSpPr>
        <p:spPr>
          <a:xfrm>
            <a:off x="5379367" y="2432984"/>
            <a:ext cx="162400" cy="162400"/>
          </a:xfrm>
          <a:custGeom>
            <a:rect b="b" l="l" r="r" t="t"/>
            <a:pathLst>
              <a:path extrusionOk="0" h="6496" w="6496">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8" name="Google Shape;508;p7"/>
          <p:cNvGrpSpPr/>
          <p:nvPr/>
        </p:nvGrpSpPr>
        <p:grpSpPr>
          <a:xfrm>
            <a:off x="5308017" y="1546884"/>
            <a:ext cx="2202625" cy="3065000"/>
            <a:chOff x="3479217" y="1546884"/>
            <a:chExt cx="2202625" cy="3065000"/>
          </a:xfrm>
        </p:grpSpPr>
        <p:sp>
          <p:nvSpPr>
            <p:cNvPr id="509" name="Google Shape;509;p7"/>
            <p:cNvSpPr/>
            <p:nvPr/>
          </p:nvSpPr>
          <p:spPr>
            <a:xfrm>
              <a:off x="4732892" y="432613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7"/>
            <p:cNvSpPr/>
            <p:nvPr/>
          </p:nvSpPr>
          <p:spPr>
            <a:xfrm>
              <a:off x="4892742" y="1828634"/>
              <a:ext cx="715000" cy="498325"/>
            </a:xfrm>
            <a:custGeom>
              <a:rect b="b" l="l" r="r" t="t"/>
              <a:pathLst>
                <a:path extrusionOk="0" h="19933" w="28600">
                  <a:moveTo>
                    <a:pt x="23404" y="0"/>
                  </a:moveTo>
                  <a:lnTo>
                    <a:pt x="13945" y="10697"/>
                  </a:lnTo>
                  <a:lnTo>
                    <a:pt x="0" y="13072"/>
                  </a:lnTo>
                  <a:lnTo>
                    <a:pt x="772" y="19932"/>
                  </a:lnTo>
                  <a:cubicBezTo>
                    <a:pt x="772" y="19932"/>
                    <a:pt x="17152" y="17618"/>
                    <a:pt x="18816" y="15751"/>
                  </a:cubicBezTo>
                  <a:cubicBezTo>
                    <a:pt x="20501" y="13884"/>
                    <a:pt x="28600" y="2334"/>
                    <a:pt x="28600" y="2334"/>
                  </a:cubicBezTo>
                  <a:lnTo>
                    <a:pt x="23404" y="0"/>
                  </a:ln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7"/>
            <p:cNvSpPr/>
            <p:nvPr/>
          </p:nvSpPr>
          <p:spPr>
            <a:xfrm>
              <a:off x="5240842" y="2094009"/>
              <a:ext cx="104050" cy="142125"/>
            </a:xfrm>
            <a:custGeom>
              <a:rect b="b" l="l" r="r" t="t"/>
              <a:pathLst>
                <a:path extrusionOk="0" h="5685" w="4162">
                  <a:moveTo>
                    <a:pt x="21" y="1"/>
                  </a:moveTo>
                  <a:lnTo>
                    <a:pt x="21" y="1"/>
                  </a:lnTo>
                  <a:cubicBezTo>
                    <a:pt x="1" y="41"/>
                    <a:pt x="386" y="204"/>
                    <a:pt x="934" y="569"/>
                  </a:cubicBezTo>
                  <a:cubicBezTo>
                    <a:pt x="1218" y="731"/>
                    <a:pt x="1523" y="975"/>
                    <a:pt x="1848" y="1279"/>
                  </a:cubicBezTo>
                  <a:cubicBezTo>
                    <a:pt x="2172" y="1564"/>
                    <a:pt x="2497" y="1929"/>
                    <a:pt x="2781" y="2335"/>
                  </a:cubicBezTo>
                  <a:cubicBezTo>
                    <a:pt x="3086" y="2741"/>
                    <a:pt x="3309" y="3147"/>
                    <a:pt x="3512" y="3553"/>
                  </a:cubicBezTo>
                  <a:cubicBezTo>
                    <a:pt x="3695" y="3938"/>
                    <a:pt x="3816" y="4324"/>
                    <a:pt x="3898" y="4629"/>
                  </a:cubicBezTo>
                  <a:cubicBezTo>
                    <a:pt x="4080" y="5278"/>
                    <a:pt x="4121" y="5684"/>
                    <a:pt x="4141" y="5684"/>
                  </a:cubicBezTo>
                  <a:cubicBezTo>
                    <a:pt x="4162" y="5684"/>
                    <a:pt x="4162" y="5583"/>
                    <a:pt x="4141" y="5380"/>
                  </a:cubicBezTo>
                  <a:cubicBezTo>
                    <a:pt x="4141" y="5197"/>
                    <a:pt x="4101" y="4933"/>
                    <a:pt x="4019" y="4608"/>
                  </a:cubicBezTo>
                  <a:cubicBezTo>
                    <a:pt x="3959" y="4283"/>
                    <a:pt x="3837" y="3898"/>
                    <a:pt x="3654" y="3492"/>
                  </a:cubicBezTo>
                  <a:cubicBezTo>
                    <a:pt x="3471" y="3086"/>
                    <a:pt x="3228" y="2639"/>
                    <a:pt x="2923" y="2233"/>
                  </a:cubicBezTo>
                  <a:cubicBezTo>
                    <a:pt x="2619" y="1807"/>
                    <a:pt x="2294" y="1462"/>
                    <a:pt x="1949" y="1158"/>
                  </a:cubicBezTo>
                  <a:cubicBezTo>
                    <a:pt x="1624" y="853"/>
                    <a:pt x="1300" y="630"/>
                    <a:pt x="995" y="447"/>
                  </a:cubicBezTo>
                  <a:cubicBezTo>
                    <a:pt x="711" y="285"/>
                    <a:pt x="467" y="163"/>
                    <a:pt x="285" y="102"/>
                  </a:cubicBezTo>
                  <a:cubicBezTo>
                    <a:pt x="122" y="21"/>
                    <a:pt x="21" y="1"/>
                    <a:pt x="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7"/>
            <p:cNvSpPr/>
            <p:nvPr/>
          </p:nvSpPr>
          <p:spPr>
            <a:xfrm>
              <a:off x="4975967" y="2170634"/>
              <a:ext cx="342025" cy="72075"/>
            </a:xfrm>
            <a:custGeom>
              <a:rect b="b" l="l" r="r" t="t"/>
              <a:pathLst>
                <a:path extrusionOk="0" h="2883" w="13681">
                  <a:moveTo>
                    <a:pt x="13681" y="1"/>
                  </a:moveTo>
                  <a:lnTo>
                    <a:pt x="13681" y="1"/>
                  </a:lnTo>
                  <a:cubicBezTo>
                    <a:pt x="13681" y="1"/>
                    <a:pt x="13478" y="41"/>
                    <a:pt x="13133" y="122"/>
                  </a:cubicBezTo>
                  <a:cubicBezTo>
                    <a:pt x="12767" y="204"/>
                    <a:pt x="12280" y="325"/>
                    <a:pt x="11692" y="467"/>
                  </a:cubicBezTo>
                  <a:cubicBezTo>
                    <a:pt x="10453" y="772"/>
                    <a:pt x="8748" y="1178"/>
                    <a:pt x="6861" y="1564"/>
                  </a:cubicBezTo>
                  <a:cubicBezTo>
                    <a:pt x="4993" y="1969"/>
                    <a:pt x="3268" y="2294"/>
                    <a:pt x="2030" y="2497"/>
                  </a:cubicBezTo>
                  <a:cubicBezTo>
                    <a:pt x="1421" y="2619"/>
                    <a:pt x="934" y="2700"/>
                    <a:pt x="548" y="2761"/>
                  </a:cubicBezTo>
                  <a:cubicBezTo>
                    <a:pt x="203" y="2822"/>
                    <a:pt x="0" y="2863"/>
                    <a:pt x="20" y="2883"/>
                  </a:cubicBezTo>
                  <a:cubicBezTo>
                    <a:pt x="20" y="2883"/>
                    <a:pt x="203" y="2863"/>
                    <a:pt x="568" y="2822"/>
                  </a:cubicBezTo>
                  <a:cubicBezTo>
                    <a:pt x="914" y="2781"/>
                    <a:pt x="1421" y="2720"/>
                    <a:pt x="2050" y="2619"/>
                  </a:cubicBezTo>
                  <a:cubicBezTo>
                    <a:pt x="3288" y="2436"/>
                    <a:pt x="5014" y="2132"/>
                    <a:pt x="6901" y="1746"/>
                  </a:cubicBezTo>
                  <a:cubicBezTo>
                    <a:pt x="8789" y="1340"/>
                    <a:pt x="10494" y="934"/>
                    <a:pt x="11712" y="589"/>
                  </a:cubicBezTo>
                  <a:cubicBezTo>
                    <a:pt x="12321" y="427"/>
                    <a:pt x="12808" y="285"/>
                    <a:pt x="13153" y="183"/>
                  </a:cubicBezTo>
                  <a:cubicBezTo>
                    <a:pt x="13498" y="82"/>
                    <a:pt x="13681" y="21"/>
                    <a:pt x="1368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7"/>
            <p:cNvSpPr/>
            <p:nvPr/>
          </p:nvSpPr>
          <p:spPr>
            <a:xfrm>
              <a:off x="5272292" y="1847384"/>
              <a:ext cx="239550" cy="269000"/>
            </a:xfrm>
            <a:custGeom>
              <a:rect b="b" l="l" r="r" t="t"/>
              <a:pathLst>
                <a:path extrusionOk="0" h="10760" w="9582">
                  <a:moveTo>
                    <a:pt x="9540" y="1"/>
                  </a:moveTo>
                  <a:cubicBezTo>
                    <a:pt x="9502" y="1"/>
                    <a:pt x="7338" y="2368"/>
                    <a:pt x="4730" y="5319"/>
                  </a:cubicBezTo>
                  <a:cubicBezTo>
                    <a:pt x="2112" y="8303"/>
                    <a:pt x="1" y="10738"/>
                    <a:pt x="42" y="10759"/>
                  </a:cubicBezTo>
                  <a:cubicBezTo>
                    <a:pt x="42" y="10759"/>
                    <a:pt x="42" y="10759"/>
                    <a:pt x="43" y="10759"/>
                  </a:cubicBezTo>
                  <a:cubicBezTo>
                    <a:pt x="118" y="10759"/>
                    <a:pt x="2256" y="8399"/>
                    <a:pt x="4852" y="5441"/>
                  </a:cubicBezTo>
                  <a:cubicBezTo>
                    <a:pt x="7491" y="2477"/>
                    <a:pt x="9581" y="42"/>
                    <a:pt x="9541" y="1"/>
                  </a:cubicBezTo>
                  <a:cubicBezTo>
                    <a:pt x="9541" y="1"/>
                    <a:pt x="9541" y="1"/>
                    <a:pt x="95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7"/>
            <p:cNvSpPr/>
            <p:nvPr/>
          </p:nvSpPr>
          <p:spPr>
            <a:xfrm>
              <a:off x="5343842" y="2052584"/>
              <a:ext cx="7650" cy="6700"/>
            </a:xfrm>
            <a:custGeom>
              <a:rect b="b" l="l" r="r" t="t"/>
              <a:pathLst>
                <a:path extrusionOk="0" h="268" w="306">
                  <a:moveTo>
                    <a:pt x="142" y="1"/>
                  </a:moveTo>
                  <a:cubicBezTo>
                    <a:pt x="121" y="1"/>
                    <a:pt x="100" y="5"/>
                    <a:pt x="82" y="14"/>
                  </a:cubicBezTo>
                  <a:lnTo>
                    <a:pt x="82" y="34"/>
                  </a:lnTo>
                  <a:cubicBezTo>
                    <a:pt x="1" y="95"/>
                    <a:pt x="21" y="237"/>
                    <a:pt x="102" y="257"/>
                  </a:cubicBezTo>
                  <a:cubicBezTo>
                    <a:pt x="121" y="264"/>
                    <a:pt x="139" y="268"/>
                    <a:pt x="157" y="268"/>
                  </a:cubicBezTo>
                  <a:cubicBezTo>
                    <a:pt x="237" y="268"/>
                    <a:pt x="305" y="198"/>
                    <a:pt x="305" y="115"/>
                  </a:cubicBezTo>
                  <a:cubicBezTo>
                    <a:pt x="305" y="52"/>
                    <a:pt x="219"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7"/>
            <p:cNvSpPr/>
            <p:nvPr/>
          </p:nvSpPr>
          <p:spPr>
            <a:xfrm>
              <a:off x="5131242" y="2190334"/>
              <a:ext cx="8050" cy="6975"/>
            </a:xfrm>
            <a:custGeom>
              <a:rect b="b" l="l" r="r" t="t"/>
              <a:pathLst>
                <a:path extrusionOk="0" h="279" w="322">
                  <a:moveTo>
                    <a:pt x="175" y="0"/>
                  </a:moveTo>
                  <a:cubicBezTo>
                    <a:pt x="149" y="0"/>
                    <a:pt x="124" y="8"/>
                    <a:pt x="102" y="25"/>
                  </a:cubicBezTo>
                  <a:lnTo>
                    <a:pt x="81" y="25"/>
                  </a:lnTo>
                  <a:cubicBezTo>
                    <a:pt x="0" y="85"/>
                    <a:pt x="21" y="227"/>
                    <a:pt x="122" y="268"/>
                  </a:cubicBezTo>
                  <a:cubicBezTo>
                    <a:pt x="137" y="275"/>
                    <a:pt x="153" y="279"/>
                    <a:pt x="169" y="279"/>
                  </a:cubicBezTo>
                  <a:cubicBezTo>
                    <a:pt x="242" y="279"/>
                    <a:pt x="321"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7"/>
            <p:cNvSpPr/>
            <p:nvPr/>
          </p:nvSpPr>
          <p:spPr>
            <a:xfrm>
              <a:off x="5233742" y="2167484"/>
              <a:ext cx="7625" cy="7000"/>
            </a:xfrm>
            <a:custGeom>
              <a:rect b="b" l="l" r="r" t="t"/>
              <a:pathLst>
                <a:path extrusionOk="0" h="280" w="305">
                  <a:moveTo>
                    <a:pt x="155" y="1"/>
                  </a:moveTo>
                  <a:cubicBezTo>
                    <a:pt x="129" y="1"/>
                    <a:pt x="104" y="8"/>
                    <a:pt x="82" y="25"/>
                  </a:cubicBezTo>
                  <a:lnTo>
                    <a:pt x="61" y="25"/>
                  </a:lnTo>
                  <a:cubicBezTo>
                    <a:pt x="0" y="86"/>
                    <a:pt x="21" y="228"/>
                    <a:pt x="102" y="269"/>
                  </a:cubicBezTo>
                  <a:cubicBezTo>
                    <a:pt x="116" y="276"/>
                    <a:pt x="132"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7"/>
            <p:cNvSpPr/>
            <p:nvPr/>
          </p:nvSpPr>
          <p:spPr>
            <a:xfrm>
              <a:off x="5401692" y="1987434"/>
              <a:ext cx="8050" cy="6900"/>
            </a:xfrm>
            <a:custGeom>
              <a:rect b="b" l="l" r="r" t="t"/>
              <a:pathLst>
                <a:path extrusionOk="0" h="276" w="322">
                  <a:moveTo>
                    <a:pt x="167" y="0"/>
                  </a:moveTo>
                  <a:cubicBezTo>
                    <a:pt x="144" y="0"/>
                    <a:pt x="122" y="7"/>
                    <a:pt x="102" y="21"/>
                  </a:cubicBezTo>
                  <a:lnTo>
                    <a:pt x="82" y="21"/>
                  </a:lnTo>
                  <a:cubicBezTo>
                    <a:pt x="1" y="82"/>
                    <a:pt x="21" y="224"/>
                    <a:pt x="123" y="265"/>
                  </a:cubicBezTo>
                  <a:cubicBezTo>
                    <a:pt x="137" y="272"/>
                    <a:pt x="153" y="276"/>
                    <a:pt x="169" y="276"/>
                  </a:cubicBezTo>
                  <a:cubicBezTo>
                    <a:pt x="243" y="276"/>
                    <a:pt x="322" y="206"/>
                    <a:pt x="305" y="123"/>
                  </a:cubicBezTo>
                  <a:cubicBezTo>
                    <a:pt x="305" y="62"/>
                    <a:pt x="236" y="0"/>
                    <a:pt x="1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7"/>
            <p:cNvSpPr/>
            <p:nvPr/>
          </p:nvSpPr>
          <p:spPr>
            <a:xfrm>
              <a:off x="5462592" y="1918634"/>
              <a:ext cx="7650" cy="7025"/>
            </a:xfrm>
            <a:custGeom>
              <a:rect b="b" l="l" r="r" t="t"/>
              <a:pathLst>
                <a:path extrusionOk="0" h="281" w="306">
                  <a:moveTo>
                    <a:pt x="140" y="0"/>
                  </a:moveTo>
                  <a:cubicBezTo>
                    <a:pt x="119" y="0"/>
                    <a:pt x="99" y="4"/>
                    <a:pt x="82" y="13"/>
                  </a:cubicBezTo>
                  <a:lnTo>
                    <a:pt x="82" y="33"/>
                  </a:lnTo>
                  <a:cubicBezTo>
                    <a:pt x="1" y="94"/>
                    <a:pt x="21" y="236"/>
                    <a:pt x="102" y="277"/>
                  </a:cubicBezTo>
                  <a:cubicBezTo>
                    <a:pt x="113" y="279"/>
                    <a:pt x="124"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7"/>
            <p:cNvSpPr/>
            <p:nvPr/>
          </p:nvSpPr>
          <p:spPr>
            <a:xfrm>
              <a:off x="4981542" y="2110834"/>
              <a:ext cx="240550" cy="44175"/>
            </a:xfrm>
            <a:custGeom>
              <a:rect b="b" l="l" r="r" t="t"/>
              <a:pathLst>
                <a:path extrusionOk="0" h="1767" w="9622">
                  <a:moveTo>
                    <a:pt x="8904" y="1"/>
                  </a:moveTo>
                  <a:cubicBezTo>
                    <a:pt x="8055" y="1"/>
                    <a:pt x="6497" y="159"/>
                    <a:pt x="4730" y="444"/>
                  </a:cubicBezTo>
                  <a:cubicBezTo>
                    <a:pt x="2111" y="870"/>
                    <a:pt x="0" y="1418"/>
                    <a:pt x="41" y="1662"/>
                  </a:cubicBezTo>
                  <a:cubicBezTo>
                    <a:pt x="54" y="1733"/>
                    <a:pt x="280" y="1767"/>
                    <a:pt x="667" y="1767"/>
                  </a:cubicBezTo>
                  <a:cubicBezTo>
                    <a:pt x="1502" y="1767"/>
                    <a:pt x="3083" y="1608"/>
                    <a:pt x="4872" y="1317"/>
                  </a:cubicBezTo>
                  <a:cubicBezTo>
                    <a:pt x="7511" y="891"/>
                    <a:pt x="9622" y="343"/>
                    <a:pt x="9581" y="119"/>
                  </a:cubicBezTo>
                  <a:cubicBezTo>
                    <a:pt x="9568" y="39"/>
                    <a:pt x="9322" y="1"/>
                    <a:pt x="89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7"/>
            <p:cNvSpPr/>
            <p:nvPr/>
          </p:nvSpPr>
          <p:spPr>
            <a:xfrm>
              <a:off x="5042942" y="2206059"/>
              <a:ext cx="8050" cy="6975"/>
            </a:xfrm>
            <a:custGeom>
              <a:rect b="b" l="l" r="r" t="t"/>
              <a:pathLst>
                <a:path extrusionOk="0" h="279" w="322">
                  <a:moveTo>
                    <a:pt x="158" y="0"/>
                  </a:moveTo>
                  <a:cubicBezTo>
                    <a:pt x="131" y="0"/>
                    <a:pt x="104" y="8"/>
                    <a:pt x="82" y="25"/>
                  </a:cubicBezTo>
                  <a:cubicBezTo>
                    <a:pt x="0" y="86"/>
                    <a:pt x="21" y="228"/>
                    <a:pt x="102" y="268"/>
                  </a:cubicBezTo>
                  <a:cubicBezTo>
                    <a:pt x="120" y="276"/>
                    <a:pt x="139" y="279"/>
                    <a:pt x="158" y="279"/>
                  </a:cubicBezTo>
                  <a:cubicBezTo>
                    <a:pt x="243" y="279"/>
                    <a:pt x="322" y="209"/>
                    <a:pt x="305" y="126"/>
                  </a:cubicBezTo>
                  <a:cubicBezTo>
                    <a:pt x="305" y="53"/>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7"/>
            <p:cNvSpPr/>
            <p:nvPr/>
          </p:nvSpPr>
          <p:spPr>
            <a:xfrm>
              <a:off x="4856192" y="2126009"/>
              <a:ext cx="129950" cy="236975"/>
            </a:xfrm>
            <a:custGeom>
              <a:rect b="b" l="l" r="r" t="t"/>
              <a:pathLst>
                <a:path extrusionOk="0" h="9479" w="5198">
                  <a:moveTo>
                    <a:pt x="1120" y="1"/>
                  </a:moveTo>
                  <a:cubicBezTo>
                    <a:pt x="739" y="1"/>
                    <a:pt x="360" y="65"/>
                    <a:pt x="1" y="202"/>
                  </a:cubicBezTo>
                  <a:lnTo>
                    <a:pt x="1198" y="9478"/>
                  </a:lnTo>
                  <a:cubicBezTo>
                    <a:pt x="2498" y="8951"/>
                    <a:pt x="4406" y="7022"/>
                    <a:pt x="4791" y="5581"/>
                  </a:cubicBezTo>
                  <a:cubicBezTo>
                    <a:pt x="5197" y="4160"/>
                    <a:pt x="4954" y="2516"/>
                    <a:pt x="4000" y="1380"/>
                  </a:cubicBezTo>
                  <a:cubicBezTo>
                    <a:pt x="3309" y="523"/>
                    <a:pt x="2206" y="1"/>
                    <a:pt x="1120"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7"/>
            <p:cNvSpPr/>
            <p:nvPr/>
          </p:nvSpPr>
          <p:spPr>
            <a:xfrm>
              <a:off x="5470217" y="1622559"/>
              <a:ext cx="211625" cy="224875"/>
            </a:xfrm>
            <a:custGeom>
              <a:rect b="b" l="l" r="r" t="t"/>
              <a:pathLst>
                <a:path extrusionOk="0" h="8995" w="8465">
                  <a:moveTo>
                    <a:pt x="6154" y="1"/>
                  </a:moveTo>
                  <a:cubicBezTo>
                    <a:pt x="5992" y="1"/>
                    <a:pt x="5823" y="51"/>
                    <a:pt x="5683" y="144"/>
                  </a:cubicBezTo>
                  <a:cubicBezTo>
                    <a:pt x="5399" y="327"/>
                    <a:pt x="5217" y="652"/>
                    <a:pt x="5054" y="956"/>
                  </a:cubicBezTo>
                  <a:lnTo>
                    <a:pt x="3024" y="4772"/>
                  </a:lnTo>
                  <a:cubicBezTo>
                    <a:pt x="2415" y="3838"/>
                    <a:pt x="1827" y="2905"/>
                    <a:pt x="1218" y="1951"/>
                  </a:cubicBezTo>
                  <a:cubicBezTo>
                    <a:pt x="1050" y="1690"/>
                    <a:pt x="814" y="1395"/>
                    <a:pt x="526" y="1395"/>
                  </a:cubicBezTo>
                  <a:cubicBezTo>
                    <a:pt x="500" y="1395"/>
                    <a:pt x="473" y="1398"/>
                    <a:pt x="447" y="1403"/>
                  </a:cubicBezTo>
                  <a:cubicBezTo>
                    <a:pt x="183" y="1443"/>
                    <a:pt x="0" y="1728"/>
                    <a:pt x="0" y="1991"/>
                  </a:cubicBezTo>
                  <a:cubicBezTo>
                    <a:pt x="0" y="2276"/>
                    <a:pt x="102" y="2519"/>
                    <a:pt x="223" y="2783"/>
                  </a:cubicBezTo>
                  <a:cubicBezTo>
                    <a:pt x="751" y="3879"/>
                    <a:pt x="1705" y="6416"/>
                    <a:pt x="1705" y="6416"/>
                  </a:cubicBezTo>
                  <a:lnTo>
                    <a:pt x="6881" y="8994"/>
                  </a:lnTo>
                  <a:cubicBezTo>
                    <a:pt x="7287" y="8405"/>
                    <a:pt x="7713" y="7817"/>
                    <a:pt x="8018" y="7147"/>
                  </a:cubicBezTo>
                  <a:cubicBezTo>
                    <a:pt x="8302" y="6477"/>
                    <a:pt x="8464" y="5746"/>
                    <a:pt x="8322" y="5016"/>
                  </a:cubicBezTo>
                  <a:cubicBezTo>
                    <a:pt x="8180" y="4305"/>
                    <a:pt x="7713" y="3635"/>
                    <a:pt x="7043" y="3392"/>
                  </a:cubicBezTo>
                  <a:cubicBezTo>
                    <a:pt x="6859" y="3321"/>
                    <a:pt x="6662" y="3287"/>
                    <a:pt x="6465" y="3287"/>
                  </a:cubicBezTo>
                  <a:cubicBezTo>
                    <a:pt x="5925" y="3287"/>
                    <a:pt x="5388" y="3545"/>
                    <a:pt x="5135" y="4021"/>
                  </a:cubicBezTo>
                  <a:cubicBezTo>
                    <a:pt x="5602" y="3108"/>
                    <a:pt x="6049" y="2194"/>
                    <a:pt x="6516" y="1281"/>
                  </a:cubicBezTo>
                  <a:cubicBezTo>
                    <a:pt x="6678" y="956"/>
                    <a:pt x="6840" y="530"/>
                    <a:pt x="6637" y="226"/>
                  </a:cubicBezTo>
                  <a:cubicBezTo>
                    <a:pt x="6527" y="71"/>
                    <a:pt x="6346" y="1"/>
                    <a:pt x="6154" y="1"/>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7"/>
            <p:cNvSpPr/>
            <p:nvPr/>
          </p:nvSpPr>
          <p:spPr>
            <a:xfrm>
              <a:off x="4878542" y="2125984"/>
              <a:ext cx="64450" cy="232425"/>
            </a:xfrm>
            <a:custGeom>
              <a:rect b="b" l="l" r="r" t="t"/>
              <a:pathLst>
                <a:path extrusionOk="0" h="9297" w="2578">
                  <a:moveTo>
                    <a:pt x="0" y="0"/>
                  </a:moveTo>
                  <a:cubicBezTo>
                    <a:pt x="0" y="21"/>
                    <a:pt x="162" y="41"/>
                    <a:pt x="386" y="183"/>
                  </a:cubicBezTo>
                  <a:cubicBezTo>
                    <a:pt x="629" y="325"/>
                    <a:pt x="893" y="609"/>
                    <a:pt x="1157" y="1015"/>
                  </a:cubicBezTo>
                  <a:cubicBezTo>
                    <a:pt x="1685" y="1827"/>
                    <a:pt x="2253" y="3086"/>
                    <a:pt x="2355" y="4567"/>
                  </a:cubicBezTo>
                  <a:cubicBezTo>
                    <a:pt x="2395" y="5298"/>
                    <a:pt x="2334" y="6009"/>
                    <a:pt x="2131" y="6617"/>
                  </a:cubicBezTo>
                  <a:cubicBezTo>
                    <a:pt x="1949" y="7226"/>
                    <a:pt x="1644" y="7734"/>
                    <a:pt x="1360" y="8119"/>
                  </a:cubicBezTo>
                  <a:cubicBezTo>
                    <a:pt x="771" y="8891"/>
                    <a:pt x="284" y="9256"/>
                    <a:pt x="304" y="9297"/>
                  </a:cubicBezTo>
                  <a:cubicBezTo>
                    <a:pt x="304" y="9297"/>
                    <a:pt x="426" y="9216"/>
                    <a:pt x="650" y="9033"/>
                  </a:cubicBezTo>
                  <a:cubicBezTo>
                    <a:pt x="853" y="8850"/>
                    <a:pt x="1137" y="8586"/>
                    <a:pt x="1461" y="8201"/>
                  </a:cubicBezTo>
                  <a:cubicBezTo>
                    <a:pt x="1766" y="7815"/>
                    <a:pt x="2091" y="7308"/>
                    <a:pt x="2294" y="6678"/>
                  </a:cubicBezTo>
                  <a:cubicBezTo>
                    <a:pt x="2517" y="6049"/>
                    <a:pt x="2578" y="5318"/>
                    <a:pt x="2517" y="4567"/>
                  </a:cubicBezTo>
                  <a:cubicBezTo>
                    <a:pt x="2415" y="3045"/>
                    <a:pt x="1827" y="1746"/>
                    <a:pt x="1258" y="954"/>
                  </a:cubicBezTo>
                  <a:cubicBezTo>
                    <a:pt x="974" y="548"/>
                    <a:pt x="690" y="244"/>
                    <a:pt x="426" y="122"/>
                  </a:cubicBezTo>
                  <a:cubicBezTo>
                    <a:pt x="304" y="61"/>
                    <a:pt x="203" y="21"/>
                    <a:pt x="122" y="21"/>
                  </a:cubicBezTo>
                  <a:cubicBezTo>
                    <a:pt x="41" y="0"/>
                    <a:pt x="0" y="0"/>
                    <a:pt x="0"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7"/>
            <p:cNvSpPr/>
            <p:nvPr/>
          </p:nvSpPr>
          <p:spPr>
            <a:xfrm>
              <a:off x="5463617" y="1766259"/>
              <a:ext cx="185225" cy="130800"/>
            </a:xfrm>
            <a:custGeom>
              <a:rect b="b" l="l" r="r" t="t"/>
              <a:pathLst>
                <a:path extrusionOk="0" h="5232" w="7409">
                  <a:moveTo>
                    <a:pt x="1817" y="1"/>
                  </a:moveTo>
                  <a:cubicBezTo>
                    <a:pt x="1642" y="1"/>
                    <a:pt x="1468" y="19"/>
                    <a:pt x="1299" y="59"/>
                  </a:cubicBezTo>
                  <a:cubicBezTo>
                    <a:pt x="771" y="161"/>
                    <a:pt x="284" y="526"/>
                    <a:pt x="142" y="1034"/>
                  </a:cubicBezTo>
                  <a:cubicBezTo>
                    <a:pt x="0" y="1541"/>
                    <a:pt x="81" y="2170"/>
                    <a:pt x="569" y="2495"/>
                  </a:cubicBezTo>
                  <a:cubicBezTo>
                    <a:pt x="2274" y="3551"/>
                    <a:pt x="3167" y="4038"/>
                    <a:pt x="4993" y="4890"/>
                  </a:cubicBezTo>
                  <a:cubicBezTo>
                    <a:pt x="5364" y="5069"/>
                    <a:pt x="5798" y="5232"/>
                    <a:pt x="6206" y="5232"/>
                  </a:cubicBezTo>
                  <a:cubicBezTo>
                    <a:pt x="6447" y="5232"/>
                    <a:pt x="6678" y="5175"/>
                    <a:pt x="6881" y="5032"/>
                  </a:cubicBezTo>
                  <a:cubicBezTo>
                    <a:pt x="7287" y="4768"/>
                    <a:pt x="7409" y="4220"/>
                    <a:pt x="7307" y="3733"/>
                  </a:cubicBezTo>
                  <a:cubicBezTo>
                    <a:pt x="7206" y="3266"/>
                    <a:pt x="6901" y="2860"/>
                    <a:pt x="6577" y="2495"/>
                  </a:cubicBezTo>
                  <a:cubicBezTo>
                    <a:pt x="5602" y="1399"/>
                    <a:pt x="4283" y="567"/>
                    <a:pt x="2862" y="181"/>
                  </a:cubicBezTo>
                  <a:cubicBezTo>
                    <a:pt x="2524" y="73"/>
                    <a:pt x="2168" y="1"/>
                    <a:pt x="1817"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7"/>
            <p:cNvSpPr/>
            <p:nvPr/>
          </p:nvSpPr>
          <p:spPr>
            <a:xfrm>
              <a:off x="5469692" y="1787484"/>
              <a:ext cx="171550" cy="88875"/>
            </a:xfrm>
            <a:custGeom>
              <a:rect b="b" l="l" r="r" t="t"/>
              <a:pathLst>
                <a:path extrusionOk="0" h="3555" w="6862">
                  <a:moveTo>
                    <a:pt x="1337" y="0"/>
                  </a:moveTo>
                  <a:cubicBezTo>
                    <a:pt x="1290" y="0"/>
                    <a:pt x="1244" y="1"/>
                    <a:pt x="1198" y="2"/>
                  </a:cubicBezTo>
                  <a:cubicBezTo>
                    <a:pt x="813" y="22"/>
                    <a:pt x="528" y="63"/>
                    <a:pt x="326" y="103"/>
                  </a:cubicBezTo>
                  <a:cubicBezTo>
                    <a:pt x="102" y="144"/>
                    <a:pt x="1" y="164"/>
                    <a:pt x="1" y="185"/>
                  </a:cubicBezTo>
                  <a:cubicBezTo>
                    <a:pt x="1" y="187"/>
                    <a:pt x="7" y="188"/>
                    <a:pt x="18" y="188"/>
                  </a:cubicBezTo>
                  <a:cubicBezTo>
                    <a:pt x="108" y="188"/>
                    <a:pt x="549" y="124"/>
                    <a:pt x="1198" y="124"/>
                  </a:cubicBezTo>
                  <a:cubicBezTo>
                    <a:pt x="1929" y="124"/>
                    <a:pt x="2944" y="286"/>
                    <a:pt x="3959" y="773"/>
                  </a:cubicBezTo>
                  <a:cubicBezTo>
                    <a:pt x="4953" y="1281"/>
                    <a:pt x="5704" y="1991"/>
                    <a:pt x="6171" y="2580"/>
                  </a:cubicBezTo>
                  <a:cubicBezTo>
                    <a:pt x="6608" y="3135"/>
                    <a:pt x="6811" y="3555"/>
                    <a:pt x="6839" y="3555"/>
                  </a:cubicBezTo>
                  <a:cubicBezTo>
                    <a:pt x="6840" y="3555"/>
                    <a:pt x="6841" y="3554"/>
                    <a:pt x="6841" y="3554"/>
                  </a:cubicBezTo>
                  <a:cubicBezTo>
                    <a:pt x="6861" y="3554"/>
                    <a:pt x="6821" y="3432"/>
                    <a:pt x="6719" y="3250"/>
                  </a:cubicBezTo>
                  <a:cubicBezTo>
                    <a:pt x="6638" y="3067"/>
                    <a:pt x="6476" y="2803"/>
                    <a:pt x="6252" y="2499"/>
                  </a:cubicBezTo>
                  <a:cubicBezTo>
                    <a:pt x="5826" y="1890"/>
                    <a:pt x="5075" y="1139"/>
                    <a:pt x="4040" y="631"/>
                  </a:cubicBezTo>
                  <a:cubicBezTo>
                    <a:pt x="3067" y="154"/>
                    <a:pt x="2076" y="0"/>
                    <a:pt x="1337"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7"/>
            <p:cNvSpPr/>
            <p:nvPr/>
          </p:nvSpPr>
          <p:spPr>
            <a:xfrm>
              <a:off x="4463942" y="2757484"/>
              <a:ext cx="342050" cy="57000"/>
            </a:xfrm>
            <a:custGeom>
              <a:rect b="b" l="l" r="r" t="t"/>
              <a:pathLst>
                <a:path extrusionOk="0" h="2280" w="13682">
                  <a:moveTo>
                    <a:pt x="13539" y="1"/>
                  </a:moveTo>
                  <a:cubicBezTo>
                    <a:pt x="13312" y="1"/>
                    <a:pt x="12625" y="229"/>
                    <a:pt x="11631" y="498"/>
                  </a:cubicBezTo>
                  <a:cubicBezTo>
                    <a:pt x="11043" y="681"/>
                    <a:pt x="10332" y="843"/>
                    <a:pt x="9520" y="1006"/>
                  </a:cubicBezTo>
                  <a:cubicBezTo>
                    <a:pt x="8729" y="1148"/>
                    <a:pt x="7836" y="1290"/>
                    <a:pt x="6902" y="1351"/>
                  </a:cubicBezTo>
                  <a:cubicBezTo>
                    <a:pt x="6343" y="1398"/>
                    <a:pt x="5805" y="1418"/>
                    <a:pt x="5292" y="1418"/>
                  </a:cubicBezTo>
                  <a:cubicBezTo>
                    <a:pt x="4930" y="1418"/>
                    <a:pt x="4579" y="1408"/>
                    <a:pt x="4243" y="1391"/>
                  </a:cubicBezTo>
                  <a:cubicBezTo>
                    <a:pt x="3431" y="1351"/>
                    <a:pt x="2700" y="1290"/>
                    <a:pt x="2071" y="1208"/>
                  </a:cubicBezTo>
                  <a:cubicBezTo>
                    <a:pt x="1154" y="1101"/>
                    <a:pt x="490" y="983"/>
                    <a:pt x="201" y="983"/>
                  </a:cubicBezTo>
                  <a:cubicBezTo>
                    <a:pt x="106" y="983"/>
                    <a:pt x="51" y="996"/>
                    <a:pt x="41" y="1026"/>
                  </a:cubicBezTo>
                  <a:cubicBezTo>
                    <a:pt x="1" y="1148"/>
                    <a:pt x="711" y="1513"/>
                    <a:pt x="1970" y="1817"/>
                  </a:cubicBezTo>
                  <a:cubicBezTo>
                    <a:pt x="2579" y="1980"/>
                    <a:pt x="3330" y="2122"/>
                    <a:pt x="4182" y="2203"/>
                  </a:cubicBezTo>
                  <a:cubicBezTo>
                    <a:pt x="4698" y="2252"/>
                    <a:pt x="5244" y="2279"/>
                    <a:pt x="5816" y="2279"/>
                  </a:cubicBezTo>
                  <a:cubicBezTo>
                    <a:pt x="6188" y="2279"/>
                    <a:pt x="6571" y="2268"/>
                    <a:pt x="6963" y="2244"/>
                  </a:cubicBezTo>
                  <a:cubicBezTo>
                    <a:pt x="7937" y="2162"/>
                    <a:pt x="8871" y="2000"/>
                    <a:pt x="9703" y="1797"/>
                  </a:cubicBezTo>
                  <a:cubicBezTo>
                    <a:pt x="10515" y="1594"/>
                    <a:pt x="11246" y="1351"/>
                    <a:pt x="11834" y="1087"/>
                  </a:cubicBezTo>
                  <a:cubicBezTo>
                    <a:pt x="13032" y="600"/>
                    <a:pt x="13681" y="133"/>
                    <a:pt x="13621" y="31"/>
                  </a:cubicBezTo>
                  <a:cubicBezTo>
                    <a:pt x="13614" y="11"/>
                    <a:pt x="13586" y="1"/>
                    <a:pt x="13539"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7"/>
            <p:cNvSpPr/>
            <p:nvPr/>
          </p:nvSpPr>
          <p:spPr>
            <a:xfrm>
              <a:off x="4485267" y="2803759"/>
              <a:ext cx="309550" cy="43525"/>
            </a:xfrm>
            <a:custGeom>
              <a:rect b="b" l="l" r="r" t="t"/>
              <a:pathLst>
                <a:path extrusionOk="0" h="1741" w="12382">
                  <a:moveTo>
                    <a:pt x="12174" y="1"/>
                  </a:moveTo>
                  <a:cubicBezTo>
                    <a:pt x="11532" y="1"/>
                    <a:pt x="9131" y="608"/>
                    <a:pt x="6211" y="819"/>
                  </a:cubicBezTo>
                  <a:cubicBezTo>
                    <a:pt x="5297" y="890"/>
                    <a:pt x="4430" y="913"/>
                    <a:pt x="3650" y="913"/>
                  </a:cubicBezTo>
                  <a:cubicBezTo>
                    <a:pt x="2318" y="913"/>
                    <a:pt x="1241" y="847"/>
                    <a:pt x="615" y="847"/>
                  </a:cubicBezTo>
                  <a:cubicBezTo>
                    <a:pt x="248" y="847"/>
                    <a:pt x="37" y="870"/>
                    <a:pt x="21" y="941"/>
                  </a:cubicBezTo>
                  <a:cubicBezTo>
                    <a:pt x="0" y="1042"/>
                    <a:pt x="670" y="1306"/>
                    <a:pt x="1807" y="1489"/>
                  </a:cubicBezTo>
                  <a:cubicBezTo>
                    <a:pt x="2616" y="1636"/>
                    <a:pt x="3681" y="1740"/>
                    <a:pt x="4870" y="1740"/>
                  </a:cubicBezTo>
                  <a:cubicBezTo>
                    <a:pt x="5322" y="1740"/>
                    <a:pt x="5792" y="1725"/>
                    <a:pt x="6272" y="1692"/>
                  </a:cubicBezTo>
                  <a:cubicBezTo>
                    <a:pt x="8018" y="1570"/>
                    <a:pt x="9581" y="1225"/>
                    <a:pt x="10657" y="860"/>
                  </a:cubicBezTo>
                  <a:cubicBezTo>
                    <a:pt x="11753" y="494"/>
                    <a:pt x="12382" y="149"/>
                    <a:pt x="12341" y="48"/>
                  </a:cubicBezTo>
                  <a:cubicBezTo>
                    <a:pt x="12330" y="15"/>
                    <a:pt x="12273" y="1"/>
                    <a:pt x="12174"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7"/>
            <p:cNvSpPr/>
            <p:nvPr/>
          </p:nvSpPr>
          <p:spPr>
            <a:xfrm>
              <a:off x="4208192" y="1546884"/>
              <a:ext cx="688625" cy="521400"/>
            </a:xfrm>
            <a:custGeom>
              <a:rect b="b" l="l" r="r" t="t"/>
              <a:pathLst>
                <a:path extrusionOk="0" h="20856" w="27545">
                  <a:moveTo>
                    <a:pt x="15526" y="1"/>
                  </a:moveTo>
                  <a:cubicBezTo>
                    <a:pt x="14195" y="1"/>
                    <a:pt x="12742" y="161"/>
                    <a:pt x="11165" y="512"/>
                  </a:cubicBezTo>
                  <a:cubicBezTo>
                    <a:pt x="11165" y="512"/>
                    <a:pt x="1" y="2583"/>
                    <a:pt x="143" y="12569"/>
                  </a:cubicBezTo>
                  <a:cubicBezTo>
                    <a:pt x="243" y="19600"/>
                    <a:pt x="4961" y="20856"/>
                    <a:pt x="8701" y="20856"/>
                  </a:cubicBezTo>
                  <a:cubicBezTo>
                    <a:pt x="10273" y="20856"/>
                    <a:pt x="11673" y="20634"/>
                    <a:pt x="12484" y="20526"/>
                  </a:cubicBezTo>
                  <a:cubicBezTo>
                    <a:pt x="13722" y="20384"/>
                    <a:pt x="16219" y="20018"/>
                    <a:pt x="18553" y="19694"/>
                  </a:cubicBezTo>
                  <a:cubicBezTo>
                    <a:pt x="23505" y="18963"/>
                    <a:pt x="27220" y="16547"/>
                    <a:pt x="27504" y="11554"/>
                  </a:cubicBezTo>
                  <a:cubicBezTo>
                    <a:pt x="27545" y="10966"/>
                    <a:pt x="27524" y="10377"/>
                    <a:pt x="27443" y="9788"/>
                  </a:cubicBezTo>
                  <a:cubicBezTo>
                    <a:pt x="26855" y="5292"/>
                    <a:pt x="23188" y="1"/>
                    <a:pt x="15526" y="1"/>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7"/>
            <p:cNvSpPr/>
            <p:nvPr/>
          </p:nvSpPr>
          <p:spPr>
            <a:xfrm>
              <a:off x="4342667" y="1673459"/>
              <a:ext cx="506975" cy="213950"/>
            </a:xfrm>
            <a:custGeom>
              <a:rect b="b" l="l" r="r" t="t"/>
              <a:pathLst>
                <a:path extrusionOk="0" h="8558" w="20279">
                  <a:moveTo>
                    <a:pt x="17247" y="0"/>
                  </a:moveTo>
                  <a:cubicBezTo>
                    <a:pt x="17062" y="0"/>
                    <a:pt x="16874" y="19"/>
                    <a:pt x="16685" y="57"/>
                  </a:cubicBezTo>
                  <a:lnTo>
                    <a:pt x="2436" y="3081"/>
                  </a:lnTo>
                  <a:cubicBezTo>
                    <a:pt x="955" y="3406"/>
                    <a:pt x="1" y="4867"/>
                    <a:pt x="305" y="6369"/>
                  </a:cubicBezTo>
                  <a:cubicBezTo>
                    <a:pt x="589" y="7665"/>
                    <a:pt x="1742" y="8557"/>
                    <a:pt x="3032" y="8557"/>
                  </a:cubicBezTo>
                  <a:cubicBezTo>
                    <a:pt x="3217" y="8557"/>
                    <a:pt x="3405" y="8539"/>
                    <a:pt x="3593" y="8501"/>
                  </a:cubicBezTo>
                  <a:lnTo>
                    <a:pt x="17842" y="5476"/>
                  </a:lnTo>
                  <a:cubicBezTo>
                    <a:pt x="19324" y="5152"/>
                    <a:pt x="20278" y="3690"/>
                    <a:pt x="19974" y="2188"/>
                  </a:cubicBezTo>
                  <a:cubicBezTo>
                    <a:pt x="19690" y="892"/>
                    <a:pt x="18536" y="0"/>
                    <a:pt x="17247"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7"/>
            <p:cNvSpPr/>
            <p:nvPr/>
          </p:nvSpPr>
          <p:spPr>
            <a:xfrm>
              <a:off x="4458367" y="1788534"/>
              <a:ext cx="44175" cy="44675"/>
            </a:xfrm>
            <a:custGeom>
              <a:rect b="b" l="l" r="r" t="t"/>
              <a:pathLst>
                <a:path extrusionOk="0" h="1787" w="1767">
                  <a:moveTo>
                    <a:pt x="894" y="1"/>
                  </a:moveTo>
                  <a:cubicBezTo>
                    <a:pt x="386" y="1"/>
                    <a:pt x="1" y="406"/>
                    <a:pt x="1" y="894"/>
                  </a:cubicBezTo>
                  <a:cubicBezTo>
                    <a:pt x="1" y="1381"/>
                    <a:pt x="386" y="1787"/>
                    <a:pt x="894" y="1787"/>
                  </a:cubicBezTo>
                  <a:cubicBezTo>
                    <a:pt x="1381" y="1787"/>
                    <a:pt x="1766" y="1381"/>
                    <a:pt x="1766" y="894"/>
                  </a:cubicBezTo>
                  <a:cubicBezTo>
                    <a:pt x="1766" y="406"/>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
            <p:cNvSpPr/>
            <p:nvPr/>
          </p:nvSpPr>
          <p:spPr>
            <a:xfrm>
              <a:off x="4707017" y="1735759"/>
              <a:ext cx="44675" cy="44175"/>
            </a:xfrm>
            <a:custGeom>
              <a:rect b="b" l="l" r="r" t="t"/>
              <a:pathLst>
                <a:path extrusionOk="0" h="1767" w="1787">
                  <a:moveTo>
                    <a:pt x="894" y="1"/>
                  </a:moveTo>
                  <a:cubicBezTo>
                    <a:pt x="406" y="1"/>
                    <a:pt x="0" y="407"/>
                    <a:pt x="0" y="894"/>
                  </a:cubicBezTo>
                  <a:cubicBezTo>
                    <a:pt x="0" y="1381"/>
                    <a:pt x="406" y="1766"/>
                    <a:pt x="894" y="1766"/>
                  </a:cubicBezTo>
                  <a:cubicBezTo>
                    <a:pt x="1381" y="1766"/>
                    <a:pt x="1787" y="1381"/>
                    <a:pt x="1787" y="894"/>
                  </a:cubicBezTo>
                  <a:cubicBezTo>
                    <a:pt x="1787" y="407"/>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
            <p:cNvSpPr/>
            <p:nvPr/>
          </p:nvSpPr>
          <p:spPr>
            <a:xfrm>
              <a:off x="4470542" y="1563234"/>
              <a:ext cx="125875" cy="128400"/>
            </a:xfrm>
            <a:custGeom>
              <a:rect b="b" l="l" r="r" t="t"/>
              <a:pathLst>
                <a:path extrusionOk="0" h="5136" w="5035">
                  <a:moveTo>
                    <a:pt x="305" y="0"/>
                  </a:moveTo>
                  <a:cubicBezTo>
                    <a:pt x="102" y="0"/>
                    <a:pt x="1" y="0"/>
                    <a:pt x="1" y="21"/>
                  </a:cubicBezTo>
                  <a:cubicBezTo>
                    <a:pt x="1" y="41"/>
                    <a:pt x="427" y="41"/>
                    <a:pt x="1076" y="285"/>
                  </a:cubicBezTo>
                  <a:cubicBezTo>
                    <a:pt x="1706" y="508"/>
                    <a:pt x="2518" y="1056"/>
                    <a:pt x="3167" y="1847"/>
                  </a:cubicBezTo>
                  <a:cubicBezTo>
                    <a:pt x="3817" y="2659"/>
                    <a:pt x="4263" y="3492"/>
                    <a:pt x="4547" y="4121"/>
                  </a:cubicBezTo>
                  <a:cubicBezTo>
                    <a:pt x="4832" y="4750"/>
                    <a:pt x="4994" y="5136"/>
                    <a:pt x="5014" y="5136"/>
                  </a:cubicBezTo>
                  <a:cubicBezTo>
                    <a:pt x="5035" y="5136"/>
                    <a:pt x="5014" y="5034"/>
                    <a:pt x="4953" y="4852"/>
                  </a:cubicBezTo>
                  <a:cubicBezTo>
                    <a:pt x="4892" y="4669"/>
                    <a:pt x="4791" y="4405"/>
                    <a:pt x="4669" y="4080"/>
                  </a:cubicBezTo>
                  <a:cubicBezTo>
                    <a:pt x="4405" y="3431"/>
                    <a:pt x="3979" y="2558"/>
                    <a:pt x="3289" y="1746"/>
                  </a:cubicBezTo>
                  <a:cubicBezTo>
                    <a:pt x="2619" y="914"/>
                    <a:pt x="1787" y="366"/>
                    <a:pt x="1117" y="163"/>
                  </a:cubicBezTo>
                  <a:cubicBezTo>
                    <a:pt x="772" y="61"/>
                    <a:pt x="488" y="21"/>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
            <p:cNvSpPr/>
            <p:nvPr/>
          </p:nvSpPr>
          <p:spPr>
            <a:xfrm>
              <a:off x="4604517" y="1864659"/>
              <a:ext cx="49750" cy="183800"/>
            </a:xfrm>
            <a:custGeom>
              <a:rect b="b" l="l" r="r" t="t"/>
              <a:pathLst>
                <a:path extrusionOk="0" h="7352" w="1990">
                  <a:moveTo>
                    <a:pt x="1523" y="0"/>
                  </a:moveTo>
                  <a:lnTo>
                    <a:pt x="1523" y="0"/>
                  </a:lnTo>
                  <a:cubicBezTo>
                    <a:pt x="1482" y="0"/>
                    <a:pt x="1563" y="447"/>
                    <a:pt x="1665" y="1137"/>
                  </a:cubicBezTo>
                  <a:cubicBezTo>
                    <a:pt x="1786" y="1847"/>
                    <a:pt x="1807" y="2822"/>
                    <a:pt x="1685" y="3897"/>
                  </a:cubicBezTo>
                  <a:cubicBezTo>
                    <a:pt x="1543" y="4953"/>
                    <a:pt x="1096" y="5846"/>
                    <a:pt x="711" y="6435"/>
                  </a:cubicBezTo>
                  <a:cubicBezTo>
                    <a:pt x="325" y="7023"/>
                    <a:pt x="0" y="7328"/>
                    <a:pt x="21" y="7348"/>
                  </a:cubicBezTo>
                  <a:cubicBezTo>
                    <a:pt x="21" y="7350"/>
                    <a:pt x="22" y="7351"/>
                    <a:pt x="24" y="7351"/>
                  </a:cubicBezTo>
                  <a:cubicBezTo>
                    <a:pt x="42" y="7351"/>
                    <a:pt x="137" y="7274"/>
                    <a:pt x="264" y="7165"/>
                  </a:cubicBezTo>
                  <a:cubicBezTo>
                    <a:pt x="406" y="7023"/>
                    <a:pt x="609" y="6800"/>
                    <a:pt x="812" y="6516"/>
                  </a:cubicBezTo>
                  <a:cubicBezTo>
                    <a:pt x="1238" y="5927"/>
                    <a:pt x="1705" y="5014"/>
                    <a:pt x="1868" y="3918"/>
                  </a:cubicBezTo>
                  <a:cubicBezTo>
                    <a:pt x="1989" y="2822"/>
                    <a:pt x="1929" y="1827"/>
                    <a:pt x="1786" y="1117"/>
                  </a:cubicBezTo>
                  <a:cubicBezTo>
                    <a:pt x="1726" y="771"/>
                    <a:pt x="1665" y="487"/>
                    <a:pt x="1604" y="284"/>
                  </a:cubicBezTo>
                  <a:cubicBezTo>
                    <a:pt x="1563" y="102"/>
                    <a:pt x="1523" y="0"/>
                    <a:pt x="15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7"/>
            <p:cNvSpPr/>
            <p:nvPr/>
          </p:nvSpPr>
          <p:spPr>
            <a:xfrm>
              <a:off x="4345717" y="1906284"/>
              <a:ext cx="518625" cy="162900"/>
            </a:xfrm>
            <a:custGeom>
              <a:rect b="b" l="l" r="r" t="t"/>
              <a:pathLst>
                <a:path extrusionOk="0" h="6516" w="20745">
                  <a:moveTo>
                    <a:pt x="15644" y="0"/>
                  </a:moveTo>
                  <a:cubicBezTo>
                    <a:pt x="14369" y="0"/>
                    <a:pt x="13088" y="158"/>
                    <a:pt x="11834" y="345"/>
                  </a:cubicBezTo>
                  <a:cubicBezTo>
                    <a:pt x="8323" y="872"/>
                    <a:pt x="4750" y="1705"/>
                    <a:pt x="1929" y="3816"/>
                  </a:cubicBezTo>
                  <a:cubicBezTo>
                    <a:pt x="1117" y="4404"/>
                    <a:pt x="366" y="5135"/>
                    <a:pt x="1" y="6069"/>
                  </a:cubicBezTo>
                  <a:cubicBezTo>
                    <a:pt x="1" y="6069"/>
                    <a:pt x="1104" y="6516"/>
                    <a:pt x="3311" y="6516"/>
                  </a:cubicBezTo>
                  <a:cubicBezTo>
                    <a:pt x="3679" y="6516"/>
                    <a:pt x="4077" y="6504"/>
                    <a:pt x="4507" y="6475"/>
                  </a:cubicBezTo>
                  <a:cubicBezTo>
                    <a:pt x="7490" y="6292"/>
                    <a:pt x="13681" y="5216"/>
                    <a:pt x="13681" y="5216"/>
                  </a:cubicBezTo>
                  <a:cubicBezTo>
                    <a:pt x="13681" y="5216"/>
                    <a:pt x="16848" y="4668"/>
                    <a:pt x="18634" y="3328"/>
                  </a:cubicBezTo>
                  <a:cubicBezTo>
                    <a:pt x="20420" y="2009"/>
                    <a:pt x="20745" y="1360"/>
                    <a:pt x="20745" y="1360"/>
                  </a:cubicBezTo>
                  <a:cubicBezTo>
                    <a:pt x="19466" y="507"/>
                    <a:pt x="17923" y="121"/>
                    <a:pt x="16401" y="20"/>
                  </a:cubicBezTo>
                  <a:cubicBezTo>
                    <a:pt x="16149" y="6"/>
                    <a:pt x="15897" y="0"/>
                    <a:pt x="15644" y="0"/>
                  </a:cubicBez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7"/>
            <p:cNvSpPr/>
            <p:nvPr/>
          </p:nvSpPr>
          <p:spPr>
            <a:xfrm>
              <a:off x="4320342" y="1654409"/>
              <a:ext cx="548075" cy="258500"/>
            </a:xfrm>
            <a:custGeom>
              <a:rect b="b" l="l" r="r" t="t"/>
              <a:pathLst>
                <a:path extrusionOk="0" h="10340" w="21923">
                  <a:moveTo>
                    <a:pt x="17547" y="1"/>
                  </a:moveTo>
                  <a:cubicBezTo>
                    <a:pt x="17335" y="1"/>
                    <a:pt x="17115" y="10"/>
                    <a:pt x="16888" y="27"/>
                  </a:cubicBezTo>
                  <a:cubicBezTo>
                    <a:pt x="16361" y="48"/>
                    <a:pt x="15812" y="129"/>
                    <a:pt x="15224" y="251"/>
                  </a:cubicBezTo>
                  <a:cubicBezTo>
                    <a:pt x="14067" y="474"/>
                    <a:pt x="12849" y="859"/>
                    <a:pt x="11489" y="1144"/>
                  </a:cubicBezTo>
                  <a:cubicBezTo>
                    <a:pt x="10149" y="1468"/>
                    <a:pt x="8708" y="1793"/>
                    <a:pt x="7206" y="2159"/>
                  </a:cubicBezTo>
                  <a:cubicBezTo>
                    <a:pt x="6435" y="2321"/>
                    <a:pt x="5664" y="2504"/>
                    <a:pt x="4872" y="2686"/>
                  </a:cubicBezTo>
                  <a:cubicBezTo>
                    <a:pt x="4486" y="2788"/>
                    <a:pt x="4080" y="2889"/>
                    <a:pt x="3674" y="2970"/>
                  </a:cubicBezTo>
                  <a:cubicBezTo>
                    <a:pt x="3269" y="3072"/>
                    <a:pt x="2863" y="3153"/>
                    <a:pt x="2457" y="3336"/>
                  </a:cubicBezTo>
                  <a:cubicBezTo>
                    <a:pt x="1665" y="3681"/>
                    <a:pt x="975" y="4290"/>
                    <a:pt x="549" y="5081"/>
                  </a:cubicBezTo>
                  <a:cubicBezTo>
                    <a:pt x="122" y="5853"/>
                    <a:pt x="1" y="6827"/>
                    <a:pt x="244" y="7720"/>
                  </a:cubicBezTo>
                  <a:cubicBezTo>
                    <a:pt x="488" y="8593"/>
                    <a:pt x="1056" y="9384"/>
                    <a:pt x="1807" y="9851"/>
                  </a:cubicBezTo>
                  <a:cubicBezTo>
                    <a:pt x="2379" y="10213"/>
                    <a:pt x="3041" y="10339"/>
                    <a:pt x="3692" y="10339"/>
                  </a:cubicBezTo>
                  <a:cubicBezTo>
                    <a:pt x="3919" y="10339"/>
                    <a:pt x="4144" y="10324"/>
                    <a:pt x="4365" y="10298"/>
                  </a:cubicBezTo>
                  <a:cubicBezTo>
                    <a:pt x="5197" y="10176"/>
                    <a:pt x="6009" y="9973"/>
                    <a:pt x="6800" y="9811"/>
                  </a:cubicBezTo>
                  <a:cubicBezTo>
                    <a:pt x="7592" y="9628"/>
                    <a:pt x="8384" y="9466"/>
                    <a:pt x="9135" y="9303"/>
                  </a:cubicBezTo>
                  <a:cubicBezTo>
                    <a:pt x="12159" y="8633"/>
                    <a:pt x="14899" y="8045"/>
                    <a:pt x="17193" y="7537"/>
                  </a:cubicBezTo>
                  <a:cubicBezTo>
                    <a:pt x="18350" y="7294"/>
                    <a:pt x="19385" y="7030"/>
                    <a:pt x="20197" y="6523"/>
                  </a:cubicBezTo>
                  <a:cubicBezTo>
                    <a:pt x="21009" y="6035"/>
                    <a:pt x="21516" y="5325"/>
                    <a:pt x="21719" y="4696"/>
                  </a:cubicBezTo>
                  <a:cubicBezTo>
                    <a:pt x="21922" y="4066"/>
                    <a:pt x="21902" y="3518"/>
                    <a:pt x="21841" y="3194"/>
                  </a:cubicBezTo>
                  <a:cubicBezTo>
                    <a:pt x="21800" y="2849"/>
                    <a:pt x="21719" y="2666"/>
                    <a:pt x="21719" y="2666"/>
                  </a:cubicBezTo>
                  <a:lnTo>
                    <a:pt x="21719" y="2666"/>
                  </a:lnTo>
                  <a:cubicBezTo>
                    <a:pt x="21719" y="2686"/>
                    <a:pt x="21780" y="2849"/>
                    <a:pt x="21821" y="3194"/>
                  </a:cubicBezTo>
                  <a:cubicBezTo>
                    <a:pt x="21861" y="3539"/>
                    <a:pt x="21861" y="4046"/>
                    <a:pt x="21658" y="4675"/>
                  </a:cubicBezTo>
                  <a:cubicBezTo>
                    <a:pt x="21435" y="5284"/>
                    <a:pt x="20948" y="5974"/>
                    <a:pt x="20156" y="6441"/>
                  </a:cubicBezTo>
                  <a:cubicBezTo>
                    <a:pt x="19365" y="6908"/>
                    <a:pt x="18309" y="7172"/>
                    <a:pt x="17172" y="7416"/>
                  </a:cubicBezTo>
                  <a:cubicBezTo>
                    <a:pt x="14879" y="7903"/>
                    <a:pt x="12139" y="8491"/>
                    <a:pt x="9094" y="9141"/>
                  </a:cubicBezTo>
                  <a:cubicBezTo>
                    <a:pt x="8343" y="9303"/>
                    <a:pt x="7572" y="9466"/>
                    <a:pt x="6760" y="9648"/>
                  </a:cubicBezTo>
                  <a:cubicBezTo>
                    <a:pt x="5968" y="9811"/>
                    <a:pt x="5156" y="10014"/>
                    <a:pt x="4344" y="10115"/>
                  </a:cubicBezTo>
                  <a:cubicBezTo>
                    <a:pt x="4119" y="10148"/>
                    <a:pt x="3891" y="10166"/>
                    <a:pt x="3663" y="10166"/>
                  </a:cubicBezTo>
                  <a:cubicBezTo>
                    <a:pt x="3050" y="10166"/>
                    <a:pt x="2442" y="10035"/>
                    <a:pt x="1909" y="9709"/>
                  </a:cubicBezTo>
                  <a:cubicBezTo>
                    <a:pt x="1178" y="9263"/>
                    <a:pt x="630" y="8512"/>
                    <a:pt x="407" y="7659"/>
                  </a:cubicBezTo>
                  <a:cubicBezTo>
                    <a:pt x="183" y="6827"/>
                    <a:pt x="305" y="5914"/>
                    <a:pt x="711" y="5163"/>
                  </a:cubicBezTo>
                  <a:cubicBezTo>
                    <a:pt x="1097" y="4412"/>
                    <a:pt x="1767" y="3823"/>
                    <a:pt x="2518" y="3478"/>
                  </a:cubicBezTo>
                  <a:cubicBezTo>
                    <a:pt x="2903" y="3315"/>
                    <a:pt x="3309" y="3234"/>
                    <a:pt x="3715" y="3133"/>
                  </a:cubicBezTo>
                  <a:cubicBezTo>
                    <a:pt x="4121" y="3052"/>
                    <a:pt x="4527" y="2950"/>
                    <a:pt x="4913" y="2869"/>
                  </a:cubicBezTo>
                  <a:cubicBezTo>
                    <a:pt x="5704" y="2666"/>
                    <a:pt x="6476" y="2483"/>
                    <a:pt x="7247" y="2301"/>
                  </a:cubicBezTo>
                  <a:cubicBezTo>
                    <a:pt x="8749" y="1956"/>
                    <a:pt x="10190" y="1610"/>
                    <a:pt x="11530" y="1286"/>
                  </a:cubicBezTo>
                  <a:cubicBezTo>
                    <a:pt x="12869" y="1002"/>
                    <a:pt x="14107" y="616"/>
                    <a:pt x="15264" y="372"/>
                  </a:cubicBezTo>
                  <a:cubicBezTo>
                    <a:pt x="15833" y="251"/>
                    <a:pt x="16381" y="169"/>
                    <a:pt x="16909" y="129"/>
                  </a:cubicBezTo>
                  <a:cubicBezTo>
                    <a:pt x="17095" y="114"/>
                    <a:pt x="17277" y="108"/>
                    <a:pt x="17455" y="108"/>
                  </a:cubicBezTo>
                  <a:cubicBezTo>
                    <a:pt x="17779" y="108"/>
                    <a:pt x="18089" y="130"/>
                    <a:pt x="18390" y="169"/>
                  </a:cubicBezTo>
                  <a:cubicBezTo>
                    <a:pt x="19304" y="311"/>
                    <a:pt x="20055" y="657"/>
                    <a:pt x="20562" y="1042"/>
                  </a:cubicBezTo>
                  <a:cubicBezTo>
                    <a:pt x="21070" y="1448"/>
                    <a:pt x="21354" y="1895"/>
                    <a:pt x="21516" y="2199"/>
                  </a:cubicBezTo>
                  <a:cubicBezTo>
                    <a:pt x="21651" y="2488"/>
                    <a:pt x="21713" y="2667"/>
                    <a:pt x="21719" y="2667"/>
                  </a:cubicBezTo>
                  <a:cubicBezTo>
                    <a:pt x="21719" y="2667"/>
                    <a:pt x="21719" y="2667"/>
                    <a:pt x="21719" y="2666"/>
                  </a:cubicBezTo>
                  <a:cubicBezTo>
                    <a:pt x="21719" y="2666"/>
                    <a:pt x="21719" y="2625"/>
                    <a:pt x="21678" y="2544"/>
                  </a:cubicBezTo>
                  <a:cubicBezTo>
                    <a:pt x="21658" y="2463"/>
                    <a:pt x="21618" y="2341"/>
                    <a:pt x="21536" y="2179"/>
                  </a:cubicBezTo>
                  <a:cubicBezTo>
                    <a:pt x="21394" y="1854"/>
                    <a:pt x="21110" y="1408"/>
                    <a:pt x="20603" y="1002"/>
                  </a:cubicBezTo>
                  <a:cubicBezTo>
                    <a:pt x="20075" y="596"/>
                    <a:pt x="19324" y="210"/>
                    <a:pt x="18390" y="68"/>
                  </a:cubicBezTo>
                  <a:cubicBezTo>
                    <a:pt x="18129" y="20"/>
                    <a:pt x="17846" y="1"/>
                    <a:pt x="175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
            <p:cNvSpPr/>
            <p:nvPr/>
          </p:nvSpPr>
          <p:spPr>
            <a:xfrm>
              <a:off x="4215317" y="1848784"/>
              <a:ext cx="110125" cy="54000"/>
            </a:xfrm>
            <a:custGeom>
              <a:rect b="b" l="l" r="r" t="t"/>
              <a:pathLst>
                <a:path extrusionOk="0" h="2160" w="4405">
                  <a:moveTo>
                    <a:pt x="4364" y="1"/>
                  </a:moveTo>
                  <a:cubicBezTo>
                    <a:pt x="4294" y="1"/>
                    <a:pt x="4048" y="46"/>
                    <a:pt x="3674" y="148"/>
                  </a:cubicBezTo>
                  <a:cubicBezTo>
                    <a:pt x="3248" y="250"/>
                    <a:pt x="2659" y="473"/>
                    <a:pt x="2050" y="757"/>
                  </a:cubicBezTo>
                  <a:cubicBezTo>
                    <a:pt x="1441" y="1061"/>
                    <a:pt x="913" y="1406"/>
                    <a:pt x="568" y="1670"/>
                  </a:cubicBezTo>
                  <a:cubicBezTo>
                    <a:pt x="203" y="1934"/>
                    <a:pt x="0" y="2137"/>
                    <a:pt x="20" y="2157"/>
                  </a:cubicBezTo>
                  <a:cubicBezTo>
                    <a:pt x="21" y="2159"/>
                    <a:pt x="22" y="2159"/>
                    <a:pt x="24" y="2159"/>
                  </a:cubicBezTo>
                  <a:cubicBezTo>
                    <a:pt x="90" y="2159"/>
                    <a:pt x="948" y="1491"/>
                    <a:pt x="2131" y="919"/>
                  </a:cubicBezTo>
                  <a:cubicBezTo>
                    <a:pt x="3329" y="331"/>
                    <a:pt x="4405" y="47"/>
                    <a:pt x="4384" y="6"/>
                  </a:cubicBezTo>
                  <a:cubicBezTo>
                    <a:pt x="4384" y="3"/>
                    <a:pt x="4377" y="1"/>
                    <a:pt x="43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
            <p:cNvSpPr/>
            <p:nvPr/>
          </p:nvSpPr>
          <p:spPr>
            <a:xfrm>
              <a:off x="4503542" y="1594084"/>
              <a:ext cx="7625" cy="7000"/>
            </a:xfrm>
            <a:custGeom>
              <a:rect b="b" l="l" r="r" t="t"/>
              <a:pathLst>
                <a:path extrusionOk="0" h="280" w="305">
                  <a:moveTo>
                    <a:pt x="155" y="1"/>
                  </a:moveTo>
                  <a:cubicBezTo>
                    <a:pt x="129" y="1"/>
                    <a:pt x="104" y="8"/>
                    <a:pt x="81" y="25"/>
                  </a:cubicBezTo>
                  <a:cubicBezTo>
                    <a:pt x="0" y="86"/>
                    <a:pt x="20" y="228"/>
                    <a:pt x="102" y="268"/>
                  </a:cubicBezTo>
                  <a:cubicBezTo>
                    <a:pt x="120" y="276"/>
                    <a:pt x="138" y="279"/>
                    <a:pt x="156" y="279"/>
                  </a:cubicBezTo>
                  <a:cubicBezTo>
                    <a:pt x="236" y="279"/>
                    <a:pt x="305" y="210"/>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
            <p:cNvSpPr/>
            <p:nvPr/>
          </p:nvSpPr>
          <p:spPr>
            <a:xfrm>
              <a:off x="4547667" y="1658809"/>
              <a:ext cx="8100" cy="7025"/>
            </a:xfrm>
            <a:custGeom>
              <a:rect b="b" l="l" r="r" t="t"/>
              <a:pathLst>
                <a:path extrusionOk="0" h="281" w="324">
                  <a:moveTo>
                    <a:pt x="141" y="1"/>
                  </a:moveTo>
                  <a:cubicBezTo>
                    <a:pt x="120" y="1"/>
                    <a:pt x="99" y="5"/>
                    <a:pt x="82" y="14"/>
                  </a:cubicBezTo>
                  <a:lnTo>
                    <a:pt x="82" y="34"/>
                  </a:lnTo>
                  <a:cubicBezTo>
                    <a:pt x="1" y="95"/>
                    <a:pt x="21" y="237"/>
                    <a:pt x="102" y="278"/>
                  </a:cubicBezTo>
                  <a:cubicBezTo>
                    <a:pt x="113" y="280"/>
                    <a:pt x="124" y="281"/>
                    <a:pt x="135" y="281"/>
                  </a:cubicBezTo>
                  <a:cubicBezTo>
                    <a:pt x="228" y="281"/>
                    <a:pt x="324" y="208"/>
                    <a:pt x="305" y="135"/>
                  </a:cubicBezTo>
                  <a:cubicBezTo>
                    <a:pt x="305" y="56"/>
                    <a:pt x="218" y="1"/>
                    <a:pt x="1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
            <p:cNvSpPr/>
            <p:nvPr/>
          </p:nvSpPr>
          <p:spPr>
            <a:xfrm>
              <a:off x="4279742" y="1839759"/>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
            <p:cNvSpPr/>
            <p:nvPr/>
          </p:nvSpPr>
          <p:spPr>
            <a:xfrm>
              <a:off x="4224442" y="1869409"/>
              <a:ext cx="8050" cy="7200"/>
            </a:xfrm>
            <a:custGeom>
              <a:rect b="b" l="l" r="r" t="t"/>
              <a:pathLst>
                <a:path extrusionOk="0" h="288" w="322">
                  <a:moveTo>
                    <a:pt x="158" y="0"/>
                  </a:moveTo>
                  <a:cubicBezTo>
                    <a:pt x="138" y="0"/>
                    <a:pt x="119" y="4"/>
                    <a:pt x="102" y="13"/>
                  </a:cubicBezTo>
                  <a:lnTo>
                    <a:pt x="82" y="33"/>
                  </a:lnTo>
                  <a:cubicBezTo>
                    <a:pt x="0" y="94"/>
                    <a:pt x="21" y="236"/>
                    <a:pt x="122" y="277"/>
                  </a:cubicBezTo>
                  <a:cubicBezTo>
                    <a:pt x="137" y="284"/>
                    <a:pt x="153" y="288"/>
                    <a:pt x="169" y="288"/>
                  </a:cubicBezTo>
                  <a:cubicBezTo>
                    <a:pt x="243" y="288"/>
                    <a:pt x="321" y="21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7"/>
            <p:cNvSpPr/>
            <p:nvPr/>
          </p:nvSpPr>
          <p:spPr>
            <a:xfrm>
              <a:off x="4237117" y="1562409"/>
              <a:ext cx="326325" cy="279950"/>
            </a:xfrm>
            <a:custGeom>
              <a:rect b="b" l="l" r="r" t="t"/>
              <a:pathLst>
                <a:path extrusionOk="0" h="11198" w="13053">
                  <a:moveTo>
                    <a:pt x="12774" y="1"/>
                  </a:moveTo>
                  <a:cubicBezTo>
                    <a:pt x="12363" y="1"/>
                    <a:pt x="11484" y="117"/>
                    <a:pt x="10292" y="378"/>
                  </a:cubicBezTo>
                  <a:cubicBezTo>
                    <a:pt x="9460" y="561"/>
                    <a:pt x="8485" y="825"/>
                    <a:pt x="7430" y="1231"/>
                  </a:cubicBezTo>
                  <a:cubicBezTo>
                    <a:pt x="6374" y="1637"/>
                    <a:pt x="5238" y="2205"/>
                    <a:pt x="4162" y="2977"/>
                  </a:cubicBezTo>
                  <a:cubicBezTo>
                    <a:pt x="3086" y="3768"/>
                    <a:pt x="2193" y="4702"/>
                    <a:pt x="1543" y="5656"/>
                  </a:cubicBezTo>
                  <a:cubicBezTo>
                    <a:pt x="894" y="6610"/>
                    <a:pt x="468" y="7564"/>
                    <a:pt x="265" y="8416"/>
                  </a:cubicBezTo>
                  <a:cubicBezTo>
                    <a:pt x="41" y="9269"/>
                    <a:pt x="1" y="9979"/>
                    <a:pt x="41" y="10446"/>
                  </a:cubicBezTo>
                  <a:cubicBezTo>
                    <a:pt x="82" y="10933"/>
                    <a:pt x="163" y="11197"/>
                    <a:pt x="224" y="11197"/>
                  </a:cubicBezTo>
                  <a:cubicBezTo>
                    <a:pt x="366" y="11197"/>
                    <a:pt x="305" y="10121"/>
                    <a:pt x="853" y="8599"/>
                  </a:cubicBezTo>
                  <a:cubicBezTo>
                    <a:pt x="1117" y="7848"/>
                    <a:pt x="1564" y="6975"/>
                    <a:pt x="2213" y="6123"/>
                  </a:cubicBezTo>
                  <a:cubicBezTo>
                    <a:pt x="2842" y="5270"/>
                    <a:pt x="3675" y="4418"/>
                    <a:pt x="4669" y="3687"/>
                  </a:cubicBezTo>
                  <a:cubicBezTo>
                    <a:pt x="6699" y="2246"/>
                    <a:pt x="8891" y="1495"/>
                    <a:pt x="10454" y="967"/>
                  </a:cubicBezTo>
                  <a:cubicBezTo>
                    <a:pt x="12058" y="460"/>
                    <a:pt x="13052" y="175"/>
                    <a:pt x="13032" y="54"/>
                  </a:cubicBezTo>
                  <a:cubicBezTo>
                    <a:pt x="13026" y="19"/>
                    <a:pt x="12937" y="1"/>
                    <a:pt x="127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7"/>
            <p:cNvSpPr/>
            <p:nvPr/>
          </p:nvSpPr>
          <p:spPr>
            <a:xfrm>
              <a:off x="4248792" y="1910584"/>
              <a:ext cx="48225" cy="55975"/>
            </a:xfrm>
            <a:custGeom>
              <a:rect b="b" l="l" r="r" t="t"/>
              <a:pathLst>
                <a:path extrusionOk="0" h="2239" w="1929">
                  <a:moveTo>
                    <a:pt x="280" y="1"/>
                  </a:moveTo>
                  <a:cubicBezTo>
                    <a:pt x="260" y="1"/>
                    <a:pt x="242" y="4"/>
                    <a:pt x="224" y="10"/>
                  </a:cubicBezTo>
                  <a:cubicBezTo>
                    <a:pt x="1" y="91"/>
                    <a:pt x="21" y="782"/>
                    <a:pt x="508" y="1451"/>
                  </a:cubicBezTo>
                  <a:cubicBezTo>
                    <a:pt x="878" y="1966"/>
                    <a:pt x="1363" y="2239"/>
                    <a:pt x="1619" y="2239"/>
                  </a:cubicBezTo>
                  <a:cubicBezTo>
                    <a:pt x="1686" y="2239"/>
                    <a:pt x="1737" y="2220"/>
                    <a:pt x="1767" y="2182"/>
                  </a:cubicBezTo>
                  <a:cubicBezTo>
                    <a:pt x="1929" y="1979"/>
                    <a:pt x="1604" y="1492"/>
                    <a:pt x="1219" y="924"/>
                  </a:cubicBezTo>
                  <a:cubicBezTo>
                    <a:pt x="864" y="419"/>
                    <a:pt x="509" y="1"/>
                    <a:pt x="2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
            <p:cNvSpPr/>
            <p:nvPr/>
          </p:nvSpPr>
          <p:spPr>
            <a:xfrm>
              <a:off x="4274167" y="2074384"/>
              <a:ext cx="614525" cy="706775"/>
            </a:xfrm>
            <a:custGeom>
              <a:rect b="b" l="l" r="r" t="t"/>
              <a:pathLst>
                <a:path extrusionOk="0" h="28271" w="24581">
                  <a:moveTo>
                    <a:pt x="16093" y="0"/>
                  </a:moveTo>
                  <a:cubicBezTo>
                    <a:pt x="7114" y="0"/>
                    <a:pt x="1" y="3830"/>
                    <a:pt x="1" y="3830"/>
                  </a:cubicBezTo>
                  <a:cubicBezTo>
                    <a:pt x="143" y="7423"/>
                    <a:pt x="285" y="11036"/>
                    <a:pt x="1076" y="14547"/>
                  </a:cubicBezTo>
                  <a:cubicBezTo>
                    <a:pt x="1848" y="18059"/>
                    <a:pt x="3309" y="21489"/>
                    <a:pt x="5765" y="24128"/>
                  </a:cubicBezTo>
                  <a:cubicBezTo>
                    <a:pt x="8068" y="26583"/>
                    <a:pt x="11317" y="28271"/>
                    <a:pt x="14675" y="28271"/>
                  </a:cubicBezTo>
                  <a:cubicBezTo>
                    <a:pt x="14898" y="28271"/>
                    <a:pt x="15122" y="28263"/>
                    <a:pt x="15346" y="28248"/>
                  </a:cubicBezTo>
                  <a:cubicBezTo>
                    <a:pt x="18329" y="28045"/>
                    <a:pt x="21232" y="26401"/>
                    <a:pt x="22754" y="23823"/>
                  </a:cubicBezTo>
                  <a:cubicBezTo>
                    <a:pt x="24114" y="21530"/>
                    <a:pt x="24317" y="18729"/>
                    <a:pt x="24398" y="16049"/>
                  </a:cubicBezTo>
                  <a:cubicBezTo>
                    <a:pt x="24540" y="11056"/>
                    <a:pt x="24581" y="1253"/>
                    <a:pt x="23891" y="1050"/>
                  </a:cubicBezTo>
                  <a:cubicBezTo>
                    <a:pt x="21223" y="295"/>
                    <a:pt x="18586" y="0"/>
                    <a:pt x="16093" y="0"/>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7"/>
            <p:cNvSpPr/>
            <p:nvPr/>
          </p:nvSpPr>
          <p:spPr>
            <a:xfrm>
              <a:off x="4285342" y="2205134"/>
              <a:ext cx="350150" cy="568200"/>
            </a:xfrm>
            <a:custGeom>
              <a:rect b="b" l="l" r="r" t="t"/>
              <a:pathLst>
                <a:path extrusionOk="0" h="22728" w="14006">
                  <a:moveTo>
                    <a:pt x="244" y="1"/>
                  </a:moveTo>
                  <a:lnTo>
                    <a:pt x="81" y="3350"/>
                  </a:lnTo>
                  <a:cubicBezTo>
                    <a:pt x="0" y="6496"/>
                    <a:pt x="568" y="10150"/>
                    <a:pt x="1583" y="12788"/>
                  </a:cubicBezTo>
                  <a:cubicBezTo>
                    <a:pt x="2679" y="15630"/>
                    <a:pt x="4263" y="18208"/>
                    <a:pt x="6922" y="20359"/>
                  </a:cubicBezTo>
                  <a:cubicBezTo>
                    <a:pt x="7449" y="20786"/>
                    <a:pt x="8302" y="21313"/>
                    <a:pt x="9276" y="21841"/>
                  </a:cubicBezTo>
                  <a:cubicBezTo>
                    <a:pt x="10047" y="22247"/>
                    <a:pt x="10738" y="22450"/>
                    <a:pt x="11509" y="22673"/>
                  </a:cubicBezTo>
                  <a:cubicBezTo>
                    <a:pt x="11635" y="22710"/>
                    <a:pt x="11756" y="22727"/>
                    <a:pt x="11872" y="22727"/>
                  </a:cubicBezTo>
                  <a:cubicBezTo>
                    <a:pt x="12909" y="22727"/>
                    <a:pt x="13525" y="21345"/>
                    <a:pt x="13762" y="20177"/>
                  </a:cubicBezTo>
                  <a:cubicBezTo>
                    <a:pt x="14005" y="18898"/>
                    <a:pt x="13539" y="17538"/>
                    <a:pt x="12747" y="16482"/>
                  </a:cubicBezTo>
                  <a:cubicBezTo>
                    <a:pt x="11976" y="15447"/>
                    <a:pt x="10900" y="14656"/>
                    <a:pt x="9784" y="13945"/>
                  </a:cubicBezTo>
                  <a:cubicBezTo>
                    <a:pt x="8687" y="13235"/>
                    <a:pt x="7531" y="12585"/>
                    <a:pt x="6516" y="11753"/>
                  </a:cubicBezTo>
                  <a:cubicBezTo>
                    <a:pt x="4750" y="10332"/>
                    <a:pt x="3471" y="8404"/>
                    <a:pt x="2497" y="6374"/>
                  </a:cubicBezTo>
                  <a:cubicBezTo>
                    <a:pt x="1543" y="4324"/>
                    <a:pt x="893" y="2152"/>
                    <a:pt x="244" y="1"/>
                  </a:cubicBez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7"/>
            <p:cNvSpPr/>
            <p:nvPr/>
          </p:nvSpPr>
          <p:spPr>
            <a:xfrm>
              <a:off x="4492367" y="2622459"/>
              <a:ext cx="8050" cy="6700"/>
            </a:xfrm>
            <a:custGeom>
              <a:rect b="b" l="l" r="r" t="t"/>
              <a:pathLst>
                <a:path extrusionOk="0" h="268" w="322">
                  <a:moveTo>
                    <a:pt x="140" y="0"/>
                  </a:moveTo>
                  <a:cubicBezTo>
                    <a:pt x="119" y="0"/>
                    <a:pt x="99" y="4"/>
                    <a:pt x="82" y="13"/>
                  </a:cubicBezTo>
                  <a:lnTo>
                    <a:pt x="82" y="33"/>
                  </a:lnTo>
                  <a:cubicBezTo>
                    <a:pt x="1" y="94"/>
                    <a:pt x="21" y="236"/>
                    <a:pt x="102" y="256"/>
                  </a:cubicBezTo>
                  <a:cubicBezTo>
                    <a:pt x="121" y="264"/>
                    <a:pt x="140" y="267"/>
                    <a:pt x="159" y="267"/>
                  </a:cubicBezTo>
                  <a:cubicBezTo>
                    <a:pt x="243" y="267"/>
                    <a:pt x="322"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7"/>
            <p:cNvSpPr/>
            <p:nvPr/>
          </p:nvSpPr>
          <p:spPr>
            <a:xfrm>
              <a:off x="4600967" y="2618109"/>
              <a:ext cx="7625" cy="6975"/>
            </a:xfrm>
            <a:custGeom>
              <a:rect b="b" l="l" r="r" t="t"/>
              <a:pathLst>
                <a:path extrusionOk="0" h="279" w="305">
                  <a:moveTo>
                    <a:pt x="158" y="0"/>
                  </a:moveTo>
                  <a:cubicBezTo>
                    <a:pt x="131" y="0"/>
                    <a:pt x="104" y="8"/>
                    <a:pt x="81" y="24"/>
                  </a:cubicBezTo>
                  <a:cubicBezTo>
                    <a:pt x="0" y="85"/>
                    <a:pt x="21" y="227"/>
                    <a:pt x="102" y="268"/>
                  </a:cubicBezTo>
                  <a:cubicBezTo>
                    <a:pt x="120" y="275"/>
                    <a:pt x="138" y="279"/>
                    <a:pt x="156" y="279"/>
                  </a:cubicBezTo>
                  <a:cubicBezTo>
                    <a:pt x="236" y="279"/>
                    <a:pt x="305" y="209"/>
                    <a:pt x="305" y="126"/>
                  </a:cubicBezTo>
                  <a:cubicBezTo>
                    <a:pt x="305" y="52"/>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7"/>
            <p:cNvSpPr/>
            <p:nvPr/>
          </p:nvSpPr>
          <p:spPr>
            <a:xfrm>
              <a:off x="4719692" y="2505959"/>
              <a:ext cx="7650" cy="6975"/>
            </a:xfrm>
            <a:custGeom>
              <a:rect b="b" l="l" r="r" t="t"/>
              <a:pathLst>
                <a:path extrusionOk="0" h="279" w="306">
                  <a:moveTo>
                    <a:pt x="155" y="0"/>
                  </a:moveTo>
                  <a:cubicBezTo>
                    <a:pt x="130" y="0"/>
                    <a:pt x="104" y="8"/>
                    <a:pt x="82" y="25"/>
                  </a:cubicBezTo>
                  <a:cubicBezTo>
                    <a:pt x="1" y="86"/>
                    <a:pt x="21" y="228"/>
                    <a:pt x="102" y="268"/>
                  </a:cubicBezTo>
                  <a:cubicBezTo>
                    <a:pt x="117" y="276"/>
                    <a:pt x="133" y="279"/>
                    <a:pt x="149" y="279"/>
                  </a:cubicBezTo>
                  <a:cubicBezTo>
                    <a:pt x="223" y="279"/>
                    <a:pt x="305" y="209"/>
                    <a:pt x="305" y="126"/>
                  </a:cubicBezTo>
                  <a:cubicBezTo>
                    <a:pt x="291" y="53"/>
                    <a:pt x="223" y="0"/>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7"/>
            <p:cNvSpPr/>
            <p:nvPr/>
          </p:nvSpPr>
          <p:spPr>
            <a:xfrm>
              <a:off x="4664892" y="2229409"/>
              <a:ext cx="8050" cy="6975"/>
            </a:xfrm>
            <a:custGeom>
              <a:rect b="b" l="l" r="r" t="t"/>
              <a:pathLst>
                <a:path extrusionOk="0" h="279" w="322">
                  <a:moveTo>
                    <a:pt x="175" y="0"/>
                  </a:moveTo>
                  <a:cubicBezTo>
                    <a:pt x="150" y="0"/>
                    <a:pt x="125" y="8"/>
                    <a:pt x="102" y="24"/>
                  </a:cubicBezTo>
                  <a:lnTo>
                    <a:pt x="82" y="24"/>
                  </a:lnTo>
                  <a:cubicBezTo>
                    <a:pt x="1" y="85"/>
                    <a:pt x="21" y="227"/>
                    <a:pt x="122" y="268"/>
                  </a:cubicBezTo>
                  <a:cubicBezTo>
                    <a:pt x="137" y="275"/>
                    <a:pt x="153" y="279"/>
                    <a:pt x="169" y="279"/>
                  </a:cubicBezTo>
                  <a:cubicBezTo>
                    <a:pt x="243" y="279"/>
                    <a:pt x="322"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7"/>
            <p:cNvSpPr/>
            <p:nvPr/>
          </p:nvSpPr>
          <p:spPr>
            <a:xfrm>
              <a:off x="4776017" y="2274634"/>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7"/>
            <p:cNvSpPr/>
            <p:nvPr/>
          </p:nvSpPr>
          <p:spPr>
            <a:xfrm>
              <a:off x="4369567" y="2590484"/>
              <a:ext cx="7625" cy="6700"/>
            </a:xfrm>
            <a:custGeom>
              <a:rect b="b" l="l" r="r" t="t"/>
              <a:pathLst>
                <a:path extrusionOk="0" h="268" w="305">
                  <a:moveTo>
                    <a:pt x="139" y="0"/>
                  </a:moveTo>
                  <a:cubicBezTo>
                    <a:pt x="119" y="0"/>
                    <a:pt x="99" y="4"/>
                    <a:pt x="82" y="13"/>
                  </a:cubicBezTo>
                  <a:lnTo>
                    <a:pt x="61" y="33"/>
                  </a:lnTo>
                  <a:cubicBezTo>
                    <a:pt x="0" y="74"/>
                    <a:pt x="21" y="216"/>
                    <a:pt x="102" y="257"/>
                  </a:cubicBezTo>
                  <a:cubicBezTo>
                    <a:pt x="117" y="264"/>
                    <a:pt x="133" y="267"/>
                    <a:pt x="149" y="267"/>
                  </a:cubicBezTo>
                  <a:cubicBezTo>
                    <a:pt x="223" y="267"/>
                    <a:pt x="305" y="198"/>
                    <a:pt x="305" y="115"/>
                  </a:cubicBezTo>
                  <a:cubicBezTo>
                    <a:pt x="289" y="51"/>
                    <a:pt x="211"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7"/>
            <p:cNvSpPr/>
            <p:nvPr/>
          </p:nvSpPr>
          <p:spPr>
            <a:xfrm>
              <a:off x="4351292" y="2498334"/>
              <a:ext cx="8050" cy="7000"/>
            </a:xfrm>
            <a:custGeom>
              <a:rect b="b" l="l" r="r" t="t"/>
              <a:pathLst>
                <a:path extrusionOk="0" h="280" w="322">
                  <a:moveTo>
                    <a:pt x="175" y="1"/>
                  </a:moveTo>
                  <a:cubicBezTo>
                    <a:pt x="150" y="1"/>
                    <a:pt x="125" y="8"/>
                    <a:pt x="102" y="25"/>
                  </a:cubicBezTo>
                  <a:lnTo>
                    <a:pt x="82" y="25"/>
                  </a:lnTo>
                  <a:cubicBezTo>
                    <a:pt x="1" y="86"/>
                    <a:pt x="21" y="228"/>
                    <a:pt x="123" y="269"/>
                  </a:cubicBezTo>
                  <a:cubicBezTo>
                    <a:pt x="137" y="276"/>
                    <a:pt x="153" y="279"/>
                    <a:pt x="169" y="279"/>
                  </a:cubicBezTo>
                  <a:cubicBezTo>
                    <a:pt x="243" y="279"/>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7"/>
            <p:cNvSpPr/>
            <p:nvPr/>
          </p:nvSpPr>
          <p:spPr>
            <a:xfrm>
              <a:off x="4343692" y="2414909"/>
              <a:ext cx="7625" cy="6700"/>
            </a:xfrm>
            <a:custGeom>
              <a:rect b="b" l="l" r="r" t="t"/>
              <a:pathLst>
                <a:path extrusionOk="0" h="268" w="305">
                  <a:moveTo>
                    <a:pt x="140" y="0"/>
                  </a:moveTo>
                  <a:cubicBezTo>
                    <a:pt x="119" y="0"/>
                    <a:pt x="99" y="4"/>
                    <a:pt x="82" y="13"/>
                  </a:cubicBezTo>
                  <a:lnTo>
                    <a:pt x="82" y="33"/>
                  </a:lnTo>
                  <a:cubicBezTo>
                    <a:pt x="0" y="94"/>
                    <a:pt x="21" y="236"/>
                    <a:pt x="102" y="257"/>
                  </a:cubicBezTo>
                  <a:cubicBezTo>
                    <a:pt x="120" y="264"/>
                    <a:pt x="139" y="267"/>
                    <a:pt x="157" y="267"/>
                  </a:cubicBezTo>
                  <a:cubicBezTo>
                    <a:pt x="237" y="267"/>
                    <a:pt x="305"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7"/>
            <p:cNvSpPr/>
            <p:nvPr/>
          </p:nvSpPr>
          <p:spPr>
            <a:xfrm>
              <a:off x="4335567" y="2326309"/>
              <a:ext cx="8050" cy="7000"/>
            </a:xfrm>
            <a:custGeom>
              <a:rect b="b" l="l" r="r" t="t"/>
              <a:pathLst>
                <a:path extrusionOk="0" h="280" w="322">
                  <a:moveTo>
                    <a:pt x="175" y="1"/>
                  </a:moveTo>
                  <a:cubicBezTo>
                    <a:pt x="150" y="1"/>
                    <a:pt x="124" y="9"/>
                    <a:pt x="102" y="25"/>
                  </a:cubicBezTo>
                  <a:lnTo>
                    <a:pt x="82" y="25"/>
                  </a:lnTo>
                  <a:cubicBezTo>
                    <a:pt x="1" y="86"/>
                    <a:pt x="21" y="228"/>
                    <a:pt x="122" y="269"/>
                  </a:cubicBezTo>
                  <a:cubicBezTo>
                    <a:pt x="137" y="276"/>
                    <a:pt x="153" y="280"/>
                    <a:pt x="169" y="280"/>
                  </a:cubicBezTo>
                  <a:cubicBezTo>
                    <a:pt x="243" y="280"/>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7"/>
            <p:cNvSpPr/>
            <p:nvPr/>
          </p:nvSpPr>
          <p:spPr>
            <a:xfrm>
              <a:off x="4841992" y="2253034"/>
              <a:ext cx="8100" cy="7025"/>
            </a:xfrm>
            <a:custGeom>
              <a:rect b="b" l="l" r="r" t="t"/>
              <a:pathLst>
                <a:path extrusionOk="0" h="281" w="324">
                  <a:moveTo>
                    <a:pt x="158" y="0"/>
                  </a:moveTo>
                  <a:cubicBezTo>
                    <a:pt x="139" y="0"/>
                    <a:pt x="119" y="4"/>
                    <a:pt x="102" y="13"/>
                  </a:cubicBezTo>
                  <a:lnTo>
                    <a:pt x="82" y="33"/>
                  </a:lnTo>
                  <a:cubicBezTo>
                    <a:pt x="1" y="94"/>
                    <a:pt x="21" y="236"/>
                    <a:pt x="122" y="277"/>
                  </a:cubicBezTo>
                  <a:cubicBezTo>
                    <a:pt x="131" y="279"/>
                    <a:pt x="140" y="280"/>
                    <a:pt x="149" y="280"/>
                  </a:cubicBezTo>
                  <a:cubicBezTo>
                    <a:pt x="228" y="280"/>
                    <a:pt x="323" y="20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7"/>
            <p:cNvSpPr/>
            <p:nvPr/>
          </p:nvSpPr>
          <p:spPr>
            <a:xfrm>
              <a:off x="4737467" y="2609759"/>
              <a:ext cx="8075" cy="7025"/>
            </a:xfrm>
            <a:custGeom>
              <a:rect b="b" l="l" r="r" t="t"/>
              <a:pathLst>
                <a:path extrusionOk="0" h="281" w="323">
                  <a:moveTo>
                    <a:pt x="158" y="1"/>
                  </a:moveTo>
                  <a:cubicBezTo>
                    <a:pt x="138" y="1"/>
                    <a:pt x="119" y="5"/>
                    <a:pt x="102" y="13"/>
                  </a:cubicBezTo>
                  <a:lnTo>
                    <a:pt x="81" y="34"/>
                  </a:lnTo>
                  <a:cubicBezTo>
                    <a:pt x="0" y="95"/>
                    <a:pt x="21" y="237"/>
                    <a:pt x="122" y="277"/>
                  </a:cubicBezTo>
                  <a:cubicBezTo>
                    <a:pt x="131" y="279"/>
                    <a:pt x="140" y="280"/>
                    <a:pt x="149" y="280"/>
                  </a:cubicBezTo>
                  <a:cubicBezTo>
                    <a:pt x="227" y="280"/>
                    <a:pt x="323" y="208"/>
                    <a:pt x="305" y="135"/>
                  </a:cubicBezTo>
                  <a:cubicBezTo>
                    <a:pt x="305" y="55"/>
                    <a:pt x="229"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7"/>
            <p:cNvSpPr/>
            <p:nvPr/>
          </p:nvSpPr>
          <p:spPr>
            <a:xfrm>
              <a:off x="4749642" y="2697259"/>
              <a:ext cx="7625" cy="7000"/>
            </a:xfrm>
            <a:custGeom>
              <a:rect b="b" l="l" r="r" t="t"/>
              <a:pathLst>
                <a:path extrusionOk="0" h="280" w="305">
                  <a:moveTo>
                    <a:pt x="155" y="1"/>
                  </a:moveTo>
                  <a:cubicBezTo>
                    <a:pt x="129" y="1"/>
                    <a:pt x="104" y="8"/>
                    <a:pt x="82" y="25"/>
                  </a:cubicBezTo>
                  <a:cubicBezTo>
                    <a:pt x="0" y="86"/>
                    <a:pt x="21" y="228"/>
                    <a:pt x="102" y="268"/>
                  </a:cubicBezTo>
                  <a:cubicBezTo>
                    <a:pt x="120" y="276"/>
                    <a:pt x="138" y="279"/>
                    <a:pt x="156" y="279"/>
                  </a:cubicBezTo>
                  <a:cubicBezTo>
                    <a:pt x="237" y="279"/>
                    <a:pt x="305" y="209"/>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
            <p:cNvSpPr/>
            <p:nvPr/>
          </p:nvSpPr>
          <p:spPr>
            <a:xfrm>
              <a:off x="4302067" y="2165709"/>
              <a:ext cx="502900" cy="54050"/>
            </a:xfrm>
            <a:custGeom>
              <a:rect b="b" l="l" r="r" t="t"/>
              <a:pathLst>
                <a:path extrusionOk="0" h="2162" w="20116">
                  <a:moveTo>
                    <a:pt x="19971" y="0"/>
                  </a:moveTo>
                  <a:cubicBezTo>
                    <a:pt x="19216" y="0"/>
                    <a:pt x="15148" y="1107"/>
                    <a:pt x="10089" y="1273"/>
                  </a:cubicBezTo>
                  <a:cubicBezTo>
                    <a:pt x="9586" y="1292"/>
                    <a:pt x="9092" y="1300"/>
                    <a:pt x="8610" y="1300"/>
                  </a:cubicBezTo>
                  <a:cubicBezTo>
                    <a:pt x="4411" y="1300"/>
                    <a:pt x="1087" y="676"/>
                    <a:pt x="234" y="676"/>
                  </a:cubicBezTo>
                  <a:cubicBezTo>
                    <a:pt x="102" y="676"/>
                    <a:pt x="29" y="691"/>
                    <a:pt x="21" y="725"/>
                  </a:cubicBezTo>
                  <a:cubicBezTo>
                    <a:pt x="1" y="827"/>
                    <a:pt x="1077" y="1212"/>
                    <a:pt x="2883" y="1578"/>
                  </a:cubicBezTo>
                  <a:cubicBezTo>
                    <a:pt x="3797" y="1761"/>
                    <a:pt x="4893" y="1923"/>
                    <a:pt x="6110" y="2045"/>
                  </a:cubicBezTo>
                  <a:cubicBezTo>
                    <a:pt x="7029" y="2120"/>
                    <a:pt x="8003" y="2162"/>
                    <a:pt x="9025" y="2162"/>
                  </a:cubicBezTo>
                  <a:cubicBezTo>
                    <a:pt x="9380" y="2162"/>
                    <a:pt x="9742" y="2157"/>
                    <a:pt x="10109" y="2146"/>
                  </a:cubicBezTo>
                  <a:cubicBezTo>
                    <a:pt x="11530" y="2085"/>
                    <a:pt x="12870" y="1943"/>
                    <a:pt x="14087" y="1761"/>
                  </a:cubicBezTo>
                  <a:cubicBezTo>
                    <a:pt x="15305" y="1578"/>
                    <a:pt x="16381" y="1355"/>
                    <a:pt x="17274" y="1091"/>
                  </a:cubicBezTo>
                  <a:cubicBezTo>
                    <a:pt x="19081" y="624"/>
                    <a:pt x="20116" y="137"/>
                    <a:pt x="20096" y="35"/>
                  </a:cubicBezTo>
                  <a:cubicBezTo>
                    <a:pt x="20088" y="11"/>
                    <a:pt x="20046" y="0"/>
                    <a:pt x="199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7"/>
            <p:cNvSpPr/>
            <p:nvPr/>
          </p:nvSpPr>
          <p:spPr>
            <a:xfrm>
              <a:off x="4347242" y="2183834"/>
              <a:ext cx="137550" cy="548650"/>
            </a:xfrm>
            <a:custGeom>
              <a:rect b="b" l="l" r="r" t="t"/>
              <a:pathLst>
                <a:path extrusionOk="0" h="21946" w="5502">
                  <a:moveTo>
                    <a:pt x="0" y="0"/>
                  </a:moveTo>
                  <a:cubicBezTo>
                    <a:pt x="0" y="0"/>
                    <a:pt x="0" y="82"/>
                    <a:pt x="0" y="244"/>
                  </a:cubicBezTo>
                  <a:cubicBezTo>
                    <a:pt x="0" y="406"/>
                    <a:pt x="0" y="630"/>
                    <a:pt x="0" y="914"/>
                  </a:cubicBezTo>
                  <a:cubicBezTo>
                    <a:pt x="21" y="1502"/>
                    <a:pt x="82" y="2335"/>
                    <a:pt x="163" y="3370"/>
                  </a:cubicBezTo>
                  <a:cubicBezTo>
                    <a:pt x="325" y="5460"/>
                    <a:pt x="650" y="8322"/>
                    <a:pt x="1279" y="11448"/>
                  </a:cubicBezTo>
                  <a:cubicBezTo>
                    <a:pt x="1584" y="13011"/>
                    <a:pt x="1929" y="14493"/>
                    <a:pt x="2294" y="15832"/>
                  </a:cubicBezTo>
                  <a:cubicBezTo>
                    <a:pt x="2477" y="16502"/>
                    <a:pt x="2639" y="17132"/>
                    <a:pt x="2822" y="17720"/>
                  </a:cubicBezTo>
                  <a:cubicBezTo>
                    <a:pt x="2984" y="18309"/>
                    <a:pt x="3167" y="18857"/>
                    <a:pt x="3390" y="19324"/>
                  </a:cubicBezTo>
                  <a:cubicBezTo>
                    <a:pt x="3816" y="20298"/>
                    <a:pt x="4405" y="20947"/>
                    <a:pt x="4811" y="21353"/>
                  </a:cubicBezTo>
                  <a:cubicBezTo>
                    <a:pt x="5014" y="21556"/>
                    <a:pt x="5197" y="21698"/>
                    <a:pt x="5298" y="21800"/>
                  </a:cubicBezTo>
                  <a:cubicBezTo>
                    <a:pt x="5404" y="21888"/>
                    <a:pt x="5464" y="21946"/>
                    <a:pt x="5478" y="21946"/>
                  </a:cubicBezTo>
                  <a:cubicBezTo>
                    <a:pt x="5480" y="21946"/>
                    <a:pt x="5481" y="21945"/>
                    <a:pt x="5481" y="21942"/>
                  </a:cubicBezTo>
                  <a:cubicBezTo>
                    <a:pt x="5501" y="21942"/>
                    <a:pt x="5440" y="21881"/>
                    <a:pt x="5339" y="21780"/>
                  </a:cubicBezTo>
                  <a:cubicBezTo>
                    <a:pt x="5217" y="21678"/>
                    <a:pt x="5055" y="21516"/>
                    <a:pt x="4872" y="21293"/>
                  </a:cubicBezTo>
                  <a:cubicBezTo>
                    <a:pt x="4466" y="20887"/>
                    <a:pt x="3918" y="20237"/>
                    <a:pt x="3492" y="19283"/>
                  </a:cubicBezTo>
                  <a:cubicBezTo>
                    <a:pt x="3289" y="18816"/>
                    <a:pt x="3126" y="18268"/>
                    <a:pt x="2964" y="17680"/>
                  </a:cubicBezTo>
                  <a:cubicBezTo>
                    <a:pt x="2781" y="17091"/>
                    <a:pt x="2619" y="16441"/>
                    <a:pt x="2436" y="15792"/>
                  </a:cubicBezTo>
                  <a:cubicBezTo>
                    <a:pt x="2091" y="14452"/>
                    <a:pt x="1766" y="12971"/>
                    <a:pt x="1442" y="11428"/>
                  </a:cubicBezTo>
                  <a:cubicBezTo>
                    <a:pt x="833" y="8302"/>
                    <a:pt x="488" y="5440"/>
                    <a:pt x="285" y="3370"/>
                  </a:cubicBezTo>
                  <a:cubicBezTo>
                    <a:pt x="183" y="2335"/>
                    <a:pt x="122" y="1482"/>
                    <a:pt x="82" y="914"/>
                  </a:cubicBezTo>
                  <a:cubicBezTo>
                    <a:pt x="61" y="630"/>
                    <a:pt x="41" y="406"/>
                    <a:pt x="21" y="244"/>
                  </a:cubicBezTo>
                  <a:cubicBezTo>
                    <a:pt x="21" y="82"/>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7"/>
            <p:cNvSpPr/>
            <p:nvPr/>
          </p:nvSpPr>
          <p:spPr>
            <a:xfrm>
              <a:off x="4680117" y="2463434"/>
              <a:ext cx="38600" cy="300925"/>
            </a:xfrm>
            <a:custGeom>
              <a:rect b="b" l="l" r="r" t="t"/>
              <a:pathLst>
                <a:path extrusionOk="0" h="12037" w="1544">
                  <a:moveTo>
                    <a:pt x="42" y="0"/>
                  </a:moveTo>
                  <a:cubicBezTo>
                    <a:pt x="42" y="0"/>
                    <a:pt x="41" y="0"/>
                    <a:pt x="41" y="0"/>
                  </a:cubicBezTo>
                  <a:cubicBezTo>
                    <a:pt x="1" y="0"/>
                    <a:pt x="285" y="2700"/>
                    <a:pt x="691" y="6029"/>
                  </a:cubicBezTo>
                  <a:cubicBezTo>
                    <a:pt x="1095" y="9345"/>
                    <a:pt x="1459" y="12037"/>
                    <a:pt x="1502" y="12037"/>
                  </a:cubicBezTo>
                  <a:cubicBezTo>
                    <a:pt x="1502" y="12037"/>
                    <a:pt x="1503" y="12037"/>
                    <a:pt x="1503" y="12037"/>
                  </a:cubicBezTo>
                  <a:cubicBezTo>
                    <a:pt x="1543" y="12037"/>
                    <a:pt x="1259" y="9337"/>
                    <a:pt x="873" y="6008"/>
                  </a:cubicBezTo>
                  <a:cubicBezTo>
                    <a:pt x="469" y="2692"/>
                    <a:pt x="105"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7"/>
            <p:cNvSpPr/>
            <p:nvPr/>
          </p:nvSpPr>
          <p:spPr>
            <a:xfrm>
              <a:off x="4553767" y="2083359"/>
              <a:ext cx="84250" cy="189300"/>
            </a:xfrm>
            <a:custGeom>
              <a:rect b="b" l="l" r="r" t="t"/>
              <a:pathLst>
                <a:path extrusionOk="0" h="7572" w="3370">
                  <a:moveTo>
                    <a:pt x="21" y="0"/>
                  </a:moveTo>
                  <a:cubicBezTo>
                    <a:pt x="1" y="21"/>
                    <a:pt x="61" y="122"/>
                    <a:pt x="204" y="285"/>
                  </a:cubicBezTo>
                  <a:cubicBezTo>
                    <a:pt x="325" y="467"/>
                    <a:pt x="528" y="731"/>
                    <a:pt x="772" y="1036"/>
                  </a:cubicBezTo>
                  <a:cubicBezTo>
                    <a:pt x="1259" y="1645"/>
                    <a:pt x="1929" y="2497"/>
                    <a:pt x="2700" y="3431"/>
                  </a:cubicBezTo>
                  <a:cubicBezTo>
                    <a:pt x="2781" y="3532"/>
                    <a:pt x="2883" y="3654"/>
                    <a:pt x="2964" y="3776"/>
                  </a:cubicBezTo>
                  <a:cubicBezTo>
                    <a:pt x="2984" y="3796"/>
                    <a:pt x="3025" y="3816"/>
                    <a:pt x="3025" y="3837"/>
                  </a:cubicBezTo>
                  <a:cubicBezTo>
                    <a:pt x="3025" y="3857"/>
                    <a:pt x="3045" y="3857"/>
                    <a:pt x="3045" y="3877"/>
                  </a:cubicBezTo>
                  <a:lnTo>
                    <a:pt x="3045" y="3918"/>
                  </a:lnTo>
                  <a:cubicBezTo>
                    <a:pt x="3065" y="3979"/>
                    <a:pt x="3065" y="4060"/>
                    <a:pt x="3086" y="4121"/>
                  </a:cubicBezTo>
                  <a:cubicBezTo>
                    <a:pt x="3106" y="4405"/>
                    <a:pt x="3126" y="4669"/>
                    <a:pt x="3147" y="4933"/>
                  </a:cubicBezTo>
                  <a:cubicBezTo>
                    <a:pt x="3187" y="5440"/>
                    <a:pt x="3208" y="5907"/>
                    <a:pt x="3228" y="6313"/>
                  </a:cubicBezTo>
                  <a:cubicBezTo>
                    <a:pt x="3268" y="7084"/>
                    <a:pt x="3309" y="7571"/>
                    <a:pt x="3329" y="7571"/>
                  </a:cubicBezTo>
                  <a:cubicBezTo>
                    <a:pt x="3350" y="7571"/>
                    <a:pt x="3350" y="7450"/>
                    <a:pt x="3370" y="7226"/>
                  </a:cubicBezTo>
                  <a:cubicBezTo>
                    <a:pt x="3370" y="7003"/>
                    <a:pt x="3370" y="6699"/>
                    <a:pt x="3350" y="6293"/>
                  </a:cubicBezTo>
                  <a:cubicBezTo>
                    <a:pt x="3350" y="5907"/>
                    <a:pt x="3329" y="5440"/>
                    <a:pt x="3309" y="4912"/>
                  </a:cubicBezTo>
                  <a:cubicBezTo>
                    <a:pt x="3289" y="4669"/>
                    <a:pt x="3289" y="4385"/>
                    <a:pt x="3248" y="4101"/>
                  </a:cubicBezTo>
                  <a:cubicBezTo>
                    <a:pt x="3248" y="4040"/>
                    <a:pt x="3228" y="3958"/>
                    <a:pt x="3228" y="3877"/>
                  </a:cubicBezTo>
                  <a:lnTo>
                    <a:pt x="3208" y="3837"/>
                  </a:lnTo>
                  <a:cubicBezTo>
                    <a:pt x="3208" y="3796"/>
                    <a:pt x="3187" y="3776"/>
                    <a:pt x="3187" y="3755"/>
                  </a:cubicBezTo>
                  <a:cubicBezTo>
                    <a:pt x="3167" y="3715"/>
                    <a:pt x="3167" y="3715"/>
                    <a:pt x="3147" y="3695"/>
                  </a:cubicBezTo>
                  <a:lnTo>
                    <a:pt x="3106" y="3654"/>
                  </a:lnTo>
                  <a:cubicBezTo>
                    <a:pt x="3025" y="3553"/>
                    <a:pt x="2923" y="3431"/>
                    <a:pt x="2822" y="3309"/>
                  </a:cubicBezTo>
                  <a:cubicBezTo>
                    <a:pt x="2071" y="2396"/>
                    <a:pt x="1381" y="1543"/>
                    <a:pt x="873" y="954"/>
                  </a:cubicBezTo>
                  <a:cubicBezTo>
                    <a:pt x="609" y="650"/>
                    <a:pt x="406" y="406"/>
                    <a:pt x="264" y="244"/>
                  </a:cubicBezTo>
                  <a:cubicBezTo>
                    <a:pt x="102" y="82"/>
                    <a:pt x="21"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7"/>
            <p:cNvSpPr/>
            <p:nvPr/>
          </p:nvSpPr>
          <p:spPr>
            <a:xfrm>
              <a:off x="4415242" y="2590809"/>
              <a:ext cx="273525" cy="16525"/>
            </a:xfrm>
            <a:custGeom>
              <a:rect b="b" l="l" r="r" t="t"/>
              <a:pathLst>
                <a:path extrusionOk="0" h="661" w="10941">
                  <a:moveTo>
                    <a:pt x="10941" y="0"/>
                  </a:moveTo>
                  <a:cubicBezTo>
                    <a:pt x="10941" y="0"/>
                    <a:pt x="10799" y="0"/>
                    <a:pt x="10514" y="20"/>
                  </a:cubicBezTo>
                  <a:cubicBezTo>
                    <a:pt x="10210" y="61"/>
                    <a:pt x="9804" y="81"/>
                    <a:pt x="9337" y="122"/>
                  </a:cubicBezTo>
                  <a:cubicBezTo>
                    <a:pt x="8363" y="223"/>
                    <a:pt x="6983" y="325"/>
                    <a:pt x="5481" y="406"/>
                  </a:cubicBezTo>
                  <a:cubicBezTo>
                    <a:pt x="3958" y="487"/>
                    <a:pt x="2598" y="507"/>
                    <a:pt x="1604" y="528"/>
                  </a:cubicBezTo>
                  <a:lnTo>
                    <a:pt x="427" y="528"/>
                  </a:lnTo>
                  <a:cubicBezTo>
                    <a:pt x="142" y="548"/>
                    <a:pt x="0" y="548"/>
                    <a:pt x="0" y="568"/>
                  </a:cubicBezTo>
                  <a:cubicBezTo>
                    <a:pt x="0" y="568"/>
                    <a:pt x="142" y="589"/>
                    <a:pt x="427" y="609"/>
                  </a:cubicBezTo>
                  <a:cubicBezTo>
                    <a:pt x="690" y="629"/>
                    <a:pt x="1096" y="629"/>
                    <a:pt x="1604" y="650"/>
                  </a:cubicBezTo>
                  <a:cubicBezTo>
                    <a:pt x="1935" y="656"/>
                    <a:pt x="2310" y="661"/>
                    <a:pt x="2717" y="661"/>
                  </a:cubicBezTo>
                  <a:cubicBezTo>
                    <a:pt x="3532" y="661"/>
                    <a:pt x="4479" y="643"/>
                    <a:pt x="5481" y="589"/>
                  </a:cubicBezTo>
                  <a:cubicBezTo>
                    <a:pt x="7003" y="507"/>
                    <a:pt x="8363" y="386"/>
                    <a:pt x="9357" y="244"/>
                  </a:cubicBezTo>
                  <a:cubicBezTo>
                    <a:pt x="9845" y="183"/>
                    <a:pt x="10251" y="142"/>
                    <a:pt x="10514" y="81"/>
                  </a:cubicBezTo>
                  <a:cubicBezTo>
                    <a:pt x="10799" y="41"/>
                    <a:pt x="10941" y="20"/>
                    <a:pt x="109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7"/>
            <p:cNvSpPr/>
            <p:nvPr/>
          </p:nvSpPr>
          <p:spPr>
            <a:xfrm>
              <a:off x="4713617" y="2263959"/>
              <a:ext cx="171525" cy="53025"/>
            </a:xfrm>
            <a:custGeom>
              <a:rect b="b" l="l" r="r" t="t"/>
              <a:pathLst>
                <a:path extrusionOk="0" h="2121" w="6861">
                  <a:moveTo>
                    <a:pt x="6855" y="1"/>
                  </a:moveTo>
                  <a:cubicBezTo>
                    <a:pt x="6805" y="1"/>
                    <a:pt x="6465" y="178"/>
                    <a:pt x="5887" y="429"/>
                  </a:cubicBezTo>
                  <a:cubicBezTo>
                    <a:pt x="5298" y="692"/>
                    <a:pt x="4466" y="1017"/>
                    <a:pt x="3512" y="1301"/>
                  </a:cubicBezTo>
                  <a:cubicBezTo>
                    <a:pt x="2558" y="1586"/>
                    <a:pt x="1685" y="1768"/>
                    <a:pt x="1035" y="1890"/>
                  </a:cubicBezTo>
                  <a:cubicBezTo>
                    <a:pt x="406" y="2032"/>
                    <a:pt x="0" y="2093"/>
                    <a:pt x="0" y="2113"/>
                  </a:cubicBezTo>
                  <a:cubicBezTo>
                    <a:pt x="5" y="2118"/>
                    <a:pt x="28" y="2120"/>
                    <a:pt x="68" y="2120"/>
                  </a:cubicBezTo>
                  <a:cubicBezTo>
                    <a:pt x="207" y="2120"/>
                    <a:pt x="552" y="2091"/>
                    <a:pt x="1056" y="2012"/>
                  </a:cubicBezTo>
                  <a:cubicBezTo>
                    <a:pt x="1705" y="1931"/>
                    <a:pt x="2598" y="1748"/>
                    <a:pt x="3552" y="1464"/>
                  </a:cubicBezTo>
                  <a:cubicBezTo>
                    <a:pt x="4527" y="1180"/>
                    <a:pt x="5359" y="835"/>
                    <a:pt x="5947" y="550"/>
                  </a:cubicBezTo>
                  <a:cubicBezTo>
                    <a:pt x="6252" y="408"/>
                    <a:pt x="6475" y="266"/>
                    <a:pt x="6638" y="165"/>
                  </a:cubicBezTo>
                  <a:cubicBezTo>
                    <a:pt x="6780" y="84"/>
                    <a:pt x="6861" y="23"/>
                    <a:pt x="6861" y="2"/>
                  </a:cubicBezTo>
                  <a:cubicBezTo>
                    <a:pt x="6860" y="1"/>
                    <a:pt x="6858" y="1"/>
                    <a:pt x="68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7"/>
            <p:cNvSpPr/>
            <p:nvPr/>
          </p:nvSpPr>
          <p:spPr>
            <a:xfrm>
              <a:off x="4554267" y="2267559"/>
              <a:ext cx="197925" cy="198425"/>
            </a:xfrm>
            <a:custGeom>
              <a:rect b="b" l="l" r="r" t="t"/>
              <a:pathLst>
                <a:path extrusionOk="0" h="7937" w="7917">
                  <a:moveTo>
                    <a:pt x="3959" y="0"/>
                  </a:moveTo>
                  <a:cubicBezTo>
                    <a:pt x="1767" y="0"/>
                    <a:pt x="1" y="1787"/>
                    <a:pt x="1" y="3979"/>
                  </a:cubicBezTo>
                  <a:cubicBezTo>
                    <a:pt x="1" y="6171"/>
                    <a:pt x="1767" y="7937"/>
                    <a:pt x="3959" y="7937"/>
                  </a:cubicBezTo>
                  <a:cubicBezTo>
                    <a:pt x="6151" y="7937"/>
                    <a:pt x="7917" y="6171"/>
                    <a:pt x="7917" y="3979"/>
                  </a:cubicBezTo>
                  <a:cubicBezTo>
                    <a:pt x="7917" y="1787"/>
                    <a:pt x="6151" y="0"/>
                    <a:pt x="3959"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7"/>
            <p:cNvSpPr/>
            <p:nvPr/>
          </p:nvSpPr>
          <p:spPr>
            <a:xfrm>
              <a:off x="4581167" y="2294459"/>
              <a:ext cx="144150" cy="144650"/>
            </a:xfrm>
            <a:custGeom>
              <a:rect b="b" l="l" r="r" t="t"/>
              <a:pathLst>
                <a:path extrusionOk="0" h="5786" w="5766">
                  <a:moveTo>
                    <a:pt x="2883" y="0"/>
                  </a:moveTo>
                  <a:cubicBezTo>
                    <a:pt x="1279" y="0"/>
                    <a:pt x="1" y="1299"/>
                    <a:pt x="1" y="2903"/>
                  </a:cubicBezTo>
                  <a:cubicBezTo>
                    <a:pt x="1" y="4486"/>
                    <a:pt x="1279" y="5785"/>
                    <a:pt x="2883" y="5785"/>
                  </a:cubicBezTo>
                  <a:cubicBezTo>
                    <a:pt x="4466" y="5785"/>
                    <a:pt x="5765" y="4486"/>
                    <a:pt x="5765" y="2903"/>
                  </a:cubicBezTo>
                  <a:cubicBezTo>
                    <a:pt x="5765" y="1299"/>
                    <a:pt x="4466" y="0"/>
                    <a:pt x="28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7"/>
            <p:cNvSpPr/>
            <p:nvPr/>
          </p:nvSpPr>
          <p:spPr>
            <a:xfrm>
              <a:off x="4274167" y="2073559"/>
              <a:ext cx="597275" cy="110925"/>
            </a:xfrm>
            <a:custGeom>
              <a:rect b="b" l="l" r="r" t="t"/>
              <a:pathLst>
                <a:path extrusionOk="0" h="4437" w="23891">
                  <a:moveTo>
                    <a:pt x="16033" y="1"/>
                  </a:moveTo>
                  <a:cubicBezTo>
                    <a:pt x="7082" y="1"/>
                    <a:pt x="1" y="3863"/>
                    <a:pt x="1" y="3863"/>
                  </a:cubicBezTo>
                  <a:cubicBezTo>
                    <a:pt x="3394" y="4270"/>
                    <a:pt x="6344" y="4436"/>
                    <a:pt x="8899" y="4436"/>
                  </a:cubicBezTo>
                  <a:cubicBezTo>
                    <a:pt x="20374" y="4436"/>
                    <a:pt x="23891" y="1083"/>
                    <a:pt x="23891" y="1083"/>
                  </a:cubicBezTo>
                  <a:cubicBezTo>
                    <a:pt x="21201" y="305"/>
                    <a:pt x="18544" y="1"/>
                    <a:pt x="16033" y="1"/>
                  </a:cubicBez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7"/>
            <p:cNvSpPr/>
            <p:nvPr/>
          </p:nvSpPr>
          <p:spPr>
            <a:xfrm>
              <a:off x="4739492" y="4121134"/>
              <a:ext cx="8050" cy="7000"/>
            </a:xfrm>
            <a:custGeom>
              <a:rect b="b" l="l" r="r" t="t"/>
              <a:pathLst>
                <a:path extrusionOk="0" h="280" w="322">
                  <a:moveTo>
                    <a:pt x="175" y="1"/>
                  </a:moveTo>
                  <a:cubicBezTo>
                    <a:pt x="150" y="1"/>
                    <a:pt x="124" y="8"/>
                    <a:pt x="102" y="25"/>
                  </a:cubicBezTo>
                  <a:lnTo>
                    <a:pt x="82" y="25"/>
                  </a:lnTo>
                  <a:cubicBezTo>
                    <a:pt x="0" y="86"/>
                    <a:pt x="21" y="228"/>
                    <a:pt x="122" y="268"/>
                  </a:cubicBezTo>
                  <a:cubicBezTo>
                    <a:pt x="137" y="276"/>
                    <a:pt x="153" y="279"/>
                    <a:pt x="169" y="279"/>
                  </a:cubicBezTo>
                  <a:cubicBezTo>
                    <a:pt x="243" y="279"/>
                    <a:pt x="322" y="210"/>
                    <a:pt x="305" y="126"/>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7"/>
            <p:cNvSpPr/>
            <p:nvPr/>
          </p:nvSpPr>
          <p:spPr>
            <a:xfrm>
              <a:off x="4612642" y="2840959"/>
              <a:ext cx="306000" cy="929600"/>
            </a:xfrm>
            <a:custGeom>
              <a:rect b="b" l="l" r="r" t="t"/>
              <a:pathLst>
                <a:path extrusionOk="0" h="37184" w="12240">
                  <a:moveTo>
                    <a:pt x="7429" y="1"/>
                  </a:moveTo>
                  <a:cubicBezTo>
                    <a:pt x="2639" y="1"/>
                    <a:pt x="0" y="2721"/>
                    <a:pt x="122" y="7775"/>
                  </a:cubicBezTo>
                  <a:cubicBezTo>
                    <a:pt x="325" y="16036"/>
                    <a:pt x="1177" y="24297"/>
                    <a:pt x="3288" y="32294"/>
                  </a:cubicBezTo>
                  <a:cubicBezTo>
                    <a:pt x="3633" y="33654"/>
                    <a:pt x="4060" y="35095"/>
                    <a:pt x="5054" y="36110"/>
                  </a:cubicBezTo>
                  <a:cubicBezTo>
                    <a:pt x="5677" y="36758"/>
                    <a:pt x="6605" y="37183"/>
                    <a:pt x="7491" y="37183"/>
                  </a:cubicBezTo>
                  <a:cubicBezTo>
                    <a:pt x="7992" y="37183"/>
                    <a:pt x="8480" y="37047"/>
                    <a:pt x="8890" y="36739"/>
                  </a:cubicBezTo>
                  <a:cubicBezTo>
                    <a:pt x="9865" y="36029"/>
                    <a:pt x="10088" y="34669"/>
                    <a:pt x="10230" y="33471"/>
                  </a:cubicBezTo>
                  <a:cubicBezTo>
                    <a:pt x="11286" y="24094"/>
                    <a:pt x="11854" y="16239"/>
                    <a:pt x="11976" y="6800"/>
                  </a:cubicBezTo>
                  <a:cubicBezTo>
                    <a:pt x="11976" y="6800"/>
                    <a:pt x="12240" y="1"/>
                    <a:pt x="7429" y="1"/>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7"/>
            <p:cNvSpPr/>
            <p:nvPr/>
          </p:nvSpPr>
          <p:spPr>
            <a:xfrm>
              <a:off x="4615667" y="2846084"/>
              <a:ext cx="185250" cy="696700"/>
            </a:xfrm>
            <a:custGeom>
              <a:rect b="b" l="l" r="r" t="t"/>
              <a:pathLst>
                <a:path extrusionOk="0" h="27868" w="7410">
                  <a:moveTo>
                    <a:pt x="4616" y="1"/>
                  </a:moveTo>
                  <a:cubicBezTo>
                    <a:pt x="4132" y="1"/>
                    <a:pt x="3661" y="173"/>
                    <a:pt x="3350" y="547"/>
                  </a:cubicBezTo>
                  <a:cubicBezTo>
                    <a:pt x="3350" y="547"/>
                    <a:pt x="529" y="9539"/>
                    <a:pt x="305" y="12604"/>
                  </a:cubicBezTo>
                  <a:cubicBezTo>
                    <a:pt x="1" y="16825"/>
                    <a:pt x="2173" y="27867"/>
                    <a:pt x="2173" y="27867"/>
                  </a:cubicBezTo>
                  <a:cubicBezTo>
                    <a:pt x="4405" y="26081"/>
                    <a:pt x="5035" y="23158"/>
                    <a:pt x="5177" y="20296"/>
                  </a:cubicBezTo>
                  <a:cubicBezTo>
                    <a:pt x="5319" y="17414"/>
                    <a:pt x="4933" y="14511"/>
                    <a:pt x="5441" y="11690"/>
                  </a:cubicBezTo>
                  <a:cubicBezTo>
                    <a:pt x="5948" y="8747"/>
                    <a:pt x="7409" y="5905"/>
                    <a:pt x="7064" y="2942"/>
                  </a:cubicBezTo>
                  <a:cubicBezTo>
                    <a:pt x="6963" y="2008"/>
                    <a:pt x="6638" y="1054"/>
                    <a:pt x="5907" y="445"/>
                  </a:cubicBezTo>
                  <a:cubicBezTo>
                    <a:pt x="5551" y="158"/>
                    <a:pt x="5077" y="1"/>
                    <a:pt x="4616" y="1"/>
                  </a:cubicBez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7"/>
            <p:cNvSpPr/>
            <p:nvPr/>
          </p:nvSpPr>
          <p:spPr>
            <a:xfrm>
              <a:off x="4715642" y="3138334"/>
              <a:ext cx="81725" cy="632275"/>
            </a:xfrm>
            <a:custGeom>
              <a:rect b="b" l="l" r="r" t="t"/>
              <a:pathLst>
                <a:path extrusionOk="0" h="25291" w="3269">
                  <a:moveTo>
                    <a:pt x="0" y="0"/>
                  </a:moveTo>
                  <a:cubicBezTo>
                    <a:pt x="0" y="0"/>
                    <a:pt x="0" y="81"/>
                    <a:pt x="0" y="244"/>
                  </a:cubicBezTo>
                  <a:cubicBezTo>
                    <a:pt x="21" y="447"/>
                    <a:pt x="41" y="690"/>
                    <a:pt x="41" y="995"/>
                  </a:cubicBezTo>
                  <a:cubicBezTo>
                    <a:pt x="102" y="1644"/>
                    <a:pt x="163" y="2578"/>
                    <a:pt x="285" y="3715"/>
                  </a:cubicBezTo>
                  <a:cubicBezTo>
                    <a:pt x="488" y="6028"/>
                    <a:pt x="812" y="9195"/>
                    <a:pt x="1259" y="12686"/>
                  </a:cubicBezTo>
                  <a:cubicBezTo>
                    <a:pt x="1705" y="16177"/>
                    <a:pt x="2193" y="19344"/>
                    <a:pt x="2578" y="21617"/>
                  </a:cubicBezTo>
                  <a:cubicBezTo>
                    <a:pt x="2761" y="22754"/>
                    <a:pt x="2923" y="23667"/>
                    <a:pt x="3045" y="24296"/>
                  </a:cubicBezTo>
                  <a:cubicBezTo>
                    <a:pt x="3106" y="24601"/>
                    <a:pt x="3167" y="24844"/>
                    <a:pt x="3187" y="25027"/>
                  </a:cubicBezTo>
                  <a:cubicBezTo>
                    <a:pt x="3228" y="25210"/>
                    <a:pt x="3248" y="25291"/>
                    <a:pt x="3248" y="25291"/>
                  </a:cubicBezTo>
                  <a:cubicBezTo>
                    <a:pt x="3268" y="25291"/>
                    <a:pt x="3248" y="25189"/>
                    <a:pt x="3228" y="25027"/>
                  </a:cubicBezTo>
                  <a:cubicBezTo>
                    <a:pt x="3207" y="24844"/>
                    <a:pt x="3167" y="24601"/>
                    <a:pt x="3126" y="24296"/>
                  </a:cubicBezTo>
                  <a:cubicBezTo>
                    <a:pt x="3025" y="23647"/>
                    <a:pt x="2883" y="22713"/>
                    <a:pt x="2700" y="21597"/>
                  </a:cubicBezTo>
                  <a:cubicBezTo>
                    <a:pt x="2355" y="19303"/>
                    <a:pt x="1888" y="16157"/>
                    <a:pt x="1442" y="12666"/>
                  </a:cubicBezTo>
                  <a:cubicBezTo>
                    <a:pt x="995" y="9175"/>
                    <a:pt x="630" y="6008"/>
                    <a:pt x="406" y="3715"/>
                  </a:cubicBezTo>
                  <a:cubicBezTo>
                    <a:pt x="285" y="2578"/>
                    <a:pt x="183" y="1644"/>
                    <a:pt x="122" y="995"/>
                  </a:cubicBezTo>
                  <a:cubicBezTo>
                    <a:pt x="82" y="690"/>
                    <a:pt x="61" y="426"/>
                    <a:pt x="41" y="244"/>
                  </a:cubicBezTo>
                  <a:cubicBezTo>
                    <a:pt x="21" y="81"/>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
            <p:cNvSpPr/>
            <p:nvPr/>
          </p:nvSpPr>
          <p:spPr>
            <a:xfrm>
              <a:off x="4353317" y="2850334"/>
              <a:ext cx="429325" cy="345875"/>
            </a:xfrm>
            <a:custGeom>
              <a:rect b="b" l="l" r="r" t="t"/>
              <a:pathLst>
                <a:path extrusionOk="0" h="13835" w="17173">
                  <a:moveTo>
                    <a:pt x="14167" y="1"/>
                  </a:moveTo>
                  <a:cubicBezTo>
                    <a:pt x="14003" y="1"/>
                    <a:pt x="13841" y="5"/>
                    <a:pt x="13682" y="11"/>
                  </a:cubicBezTo>
                  <a:cubicBezTo>
                    <a:pt x="10332" y="113"/>
                    <a:pt x="7004" y="235"/>
                    <a:pt x="3655" y="336"/>
                  </a:cubicBezTo>
                  <a:cubicBezTo>
                    <a:pt x="3655" y="336"/>
                    <a:pt x="1" y="1392"/>
                    <a:pt x="1" y="3584"/>
                  </a:cubicBezTo>
                  <a:cubicBezTo>
                    <a:pt x="1" y="5796"/>
                    <a:pt x="4345" y="11865"/>
                    <a:pt x="7410" y="13367"/>
                  </a:cubicBezTo>
                  <a:cubicBezTo>
                    <a:pt x="8060" y="13684"/>
                    <a:pt x="8790" y="13834"/>
                    <a:pt x="9536" y="13834"/>
                  </a:cubicBezTo>
                  <a:cubicBezTo>
                    <a:pt x="11376" y="13834"/>
                    <a:pt x="13315" y="12920"/>
                    <a:pt x="14412" y="11317"/>
                  </a:cubicBezTo>
                  <a:cubicBezTo>
                    <a:pt x="15975" y="9044"/>
                    <a:pt x="16462" y="6222"/>
                    <a:pt x="16909" y="3523"/>
                  </a:cubicBezTo>
                  <a:cubicBezTo>
                    <a:pt x="17051" y="2609"/>
                    <a:pt x="17173" y="1574"/>
                    <a:pt x="16604" y="844"/>
                  </a:cubicBezTo>
                  <a:cubicBezTo>
                    <a:pt x="16053" y="137"/>
                    <a:pt x="15091" y="1"/>
                    <a:pt x="14167"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7"/>
            <p:cNvSpPr/>
            <p:nvPr/>
          </p:nvSpPr>
          <p:spPr>
            <a:xfrm>
              <a:off x="4669467" y="3784534"/>
              <a:ext cx="217200" cy="756050"/>
            </a:xfrm>
            <a:custGeom>
              <a:rect b="b" l="l" r="r" t="t"/>
              <a:pathLst>
                <a:path extrusionOk="0" h="30242" w="8688">
                  <a:moveTo>
                    <a:pt x="5538" y="0"/>
                  </a:moveTo>
                  <a:cubicBezTo>
                    <a:pt x="4870" y="0"/>
                    <a:pt x="4201" y="127"/>
                    <a:pt x="3532" y="255"/>
                  </a:cubicBezTo>
                  <a:lnTo>
                    <a:pt x="3390" y="214"/>
                  </a:lnTo>
                  <a:cubicBezTo>
                    <a:pt x="2314" y="255"/>
                    <a:pt x="1401" y="1128"/>
                    <a:pt x="975" y="2122"/>
                  </a:cubicBezTo>
                  <a:cubicBezTo>
                    <a:pt x="548" y="3117"/>
                    <a:pt x="508" y="4233"/>
                    <a:pt x="467" y="5309"/>
                  </a:cubicBezTo>
                  <a:cubicBezTo>
                    <a:pt x="244" y="11885"/>
                    <a:pt x="0" y="18462"/>
                    <a:pt x="366" y="25038"/>
                  </a:cubicBezTo>
                  <a:cubicBezTo>
                    <a:pt x="447" y="26459"/>
                    <a:pt x="589" y="27981"/>
                    <a:pt x="1462" y="29098"/>
                  </a:cubicBezTo>
                  <a:cubicBezTo>
                    <a:pt x="1998" y="29796"/>
                    <a:pt x="2909" y="30241"/>
                    <a:pt x="3758" y="30241"/>
                  </a:cubicBezTo>
                  <a:cubicBezTo>
                    <a:pt x="4292" y="30241"/>
                    <a:pt x="4800" y="30065"/>
                    <a:pt x="5176" y="29666"/>
                  </a:cubicBezTo>
                  <a:cubicBezTo>
                    <a:pt x="5745" y="29077"/>
                    <a:pt x="5846" y="28205"/>
                    <a:pt x="5948" y="27393"/>
                  </a:cubicBezTo>
                  <a:cubicBezTo>
                    <a:pt x="6800" y="19558"/>
                    <a:pt x="7653" y="11723"/>
                    <a:pt x="8505" y="3888"/>
                  </a:cubicBezTo>
                  <a:cubicBezTo>
                    <a:pt x="8586" y="2995"/>
                    <a:pt x="8688" y="2041"/>
                    <a:pt x="8221" y="1270"/>
                  </a:cubicBezTo>
                  <a:cubicBezTo>
                    <a:pt x="7795" y="539"/>
                    <a:pt x="6942" y="133"/>
                    <a:pt x="6090" y="32"/>
                  </a:cubicBezTo>
                  <a:cubicBezTo>
                    <a:pt x="5906" y="10"/>
                    <a:pt x="5722" y="0"/>
                    <a:pt x="5538" y="0"/>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7"/>
            <p:cNvSpPr/>
            <p:nvPr/>
          </p:nvSpPr>
          <p:spPr>
            <a:xfrm>
              <a:off x="4708542" y="3796984"/>
              <a:ext cx="42125" cy="766775"/>
            </a:xfrm>
            <a:custGeom>
              <a:rect b="b" l="l" r="r" t="t"/>
              <a:pathLst>
                <a:path extrusionOk="0" h="30671" w="1685">
                  <a:moveTo>
                    <a:pt x="1685" y="0"/>
                  </a:moveTo>
                  <a:lnTo>
                    <a:pt x="1685" y="0"/>
                  </a:lnTo>
                  <a:cubicBezTo>
                    <a:pt x="1685" y="0"/>
                    <a:pt x="1665" y="21"/>
                    <a:pt x="1644" y="61"/>
                  </a:cubicBezTo>
                  <a:cubicBezTo>
                    <a:pt x="1685" y="21"/>
                    <a:pt x="1685" y="0"/>
                    <a:pt x="1685" y="0"/>
                  </a:cubicBezTo>
                  <a:close/>
                  <a:moveTo>
                    <a:pt x="1644" y="61"/>
                  </a:moveTo>
                  <a:cubicBezTo>
                    <a:pt x="1604" y="102"/>
                    <a:pt x="1543" y="163"/>
                    <a:pt x="1502" y="244"/>
                  </a:cubicBezTo>
                  <a:cubicBezTo>
                    <a:pt x="1381" y="427"/>
                    <a:pt x="1218" y="670"/>
                    <a:pt x="1076" y="1036"/>
                  </a:cubicBezTo>
                  <a:cubicBezTo>
                    <a:pt x="751" y="1766"/>
                    <a:pt x="548" y="2903"/>
                    <a:pt x="508" y="4303"/>
                  </a:cubicBezTo>
                  <a:cubicBezTo>
                    <a:pt x="406" y="7105"/>
                    <a:pt x="284" y="10961"/>
                    <a:pt x="163" y="15224"/>
                  </a:cubicBezTo>
                  <a:cubicBezTo>
                    <a:pt x="21" y="19486"/>
                    <a:pt x="0" y="23363"/>
                    <a:pt x="142" y="26144"/>
                  </a:cubicBezTo>
                  <a:cubicBezTo>
                    <a:pt x="203" y="27544"/>
                    <a:pt x="284" y="28681"/>
                    <a:pt x="366" y="29452"/>
                  </a:cubicBezTo>
                  <a:cubicBezTo>
                    <a:pt x="406" y="29858"/>
                    <a:pt x="427" y="30142"/>
                    <a:pt x="467" y="30345"/>
                  </a:cubicBezTo>
                  <a:cubicBezTo>
                    <a:pt x="467" y="30447"/>
                    <a:pt x="487" y="30528"/>
                    <a:pt x="487" y="30589"/>
                  </a:cubicBezTo>
                  <a:cubicBezTo>
                    <a:pt x="487" y="30650"/>
                    <a:pt x="508" y="30670"/>
                    <a:pt x="508" y="30670"/>
                  </a:cubicBezTo>
                  <a:cubicBezTo>
                    <a:pt x="508" y="30670"/>
                    <a:pt x="508" y="30629"/>
                    <a:pt x="508" y="30589"/>
                  </a:cubicBezTo>
                  <a:cubicBezTo>
                    <a:pt x="508" y="30528"/>
                    <a:pt x="508" y="30447"/>
                    <a:pt x="487" y="30345"/>
                  </a:cubicBezTo>
                  <a:cubicBezTo>
                    <a:pt x="467" y="30122"/>
                    <a:pt x="447" y="29838"/>
                    <a:pt x="427" y="29452"/>
                  </a:cubicBezTo>
                  <a:cubicBezTo>
                    <a:pt x="386" y="28681"/>
                    <a:pt x="305" y="27544"/>
                    <a:pt x="264" y="26144"/>
                  </a:cubicBezTo>
                  <a:cubicBezTo>
                    <a:pt x="163" y="23363"/>
                    <a:pt x="203" y="19486"/>
                    <a:pt x="345" y="15224"/>
                  </a:cubicBezTo>
                  <a:cubicBezTo>
                    <a:pt x="447" y="10981"/>
                    <a:pt x="548" y="7125"/>
                    <a:pt x="630" y="4303"/>
                  </a:cubicBezTo>
                  <a:cubicBezTo>
                    <a:pt x="650" y="2923"/>
                    <a:pt x="833" y="1787"/>
                    <a:pt x="1137" y="1076"/>
                  </a:cubicBezTo>
                  <a:cubicBezTo>
                    <a:pt x="1259" y="711"/>
                    <a:pt x="1421" y="447"/>
                    <a:pt x="1523" y="264"/>
                  </a:cubicBezTo>
                  <a:cubicBezTo>
                    <a:pt x="1584" y="183"/>
                    <a:pt x="1624" y="122"/>
                    <a:pt x="1644" y="6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7"/>
            <p:cNvSpPr/>
            <p:nvPr/>
          </p:nvSpPr>
          <p:spPr>
            <a:xfrm>
              <a:off x="4689242" y="4469434"/>
              <a:ext cx="144650" cy="116650"/>
            </a:xfrm>
            <a:custGeom>
              <a:rect b="b" l="l" r="r" t="t"/>
              <a:pathLst>
                <a:path extrusionOk="0" h="4666" w="5786">
                  <a:moveTo>
                    <a:pt x="2864" y="0"/>
                  </a:moveTo>
                  <a:cubicBezTo>
                    <a:pt x="2734" y="0"/>
                    <a:pt x="2604" y="7"/>
                    <a:pt x="2477" y="17"/>
                  </a:cubicBezTo>
                  <a:cubicBezTo>
                    <a:pt x="1950" y="78"/>
                    <a:pt x="1422" y="200"/>
                    <a:pt x="996" y="524"/>
                  </a:cubicBezTo>
                  <a:cubicBezTo>
                    <a:pt x="468" y="930"/>
                    <a:pt x="184" y="1600"/>
                    <a:pt x="102" y="2270"/>
                  </a:cubicBezTo>
                  <a:cubicBezTo>
                    <a:pt x="1" y="2940"/>
                    <a:pt x="102" y="3630"/>
                    <a:pt x="184" y="4300"/>
                  </a:cubicBezTo>
                  <a:lnTo>
                    <a:pt x="5786" y="4665"/>
                  </a:lnTo>
                  <a:lnTo>
                    <a:pt x="5786" y="4665"/>
                  </a:lnTo>
                  <a:lnTo>
                    <a:pt x="5278" y="2209"/>
                  </a:lnTo>
                  <a:cubicBezTo>
                    <a:pt x="5157" y="1397"/>
                    <a:pt x="4730" y="606"/>
                    <a:pt x="4000" y="240"/>
                  </a:cubicBezTo>
                  <a:cubicBezTo>
                    <a:pt x="3649" y="58"/>
                    <a:pt x="3254" y="0"/>
                    <a:pt x="2864"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7"/>
            <p:cNvSpPr/>
            <p:nvPr/>
          </p:nvSpPr>
          <p:spPr>
            <a:xfrm>
              <a:off x="4684692" y="4573859"/>
              <a:ext cx="257800" cy="38025"/>
            </a:xfrm>
            <a:custGeom>
              <a:rect b="b" l="l" r="r" t="t"/>
              <a:pathLst>
                <a:path extrusionOk="0" h="1521" w="10312">
                  <a:moveTo>
                    <a:pt x="163" y="1"/>
                  </a:moveTo>
                  <a:lnTo>
                    <a:pt x="0" y="1320"/>
                  </a:lnTo>
                  <a:cubicBezTo>
                    <a:pt x="0" y="1320"/>
                    <a:pt x="4988" y="1520"/>
                    <a:pt x="7991" y="1520"/>
                  </a:cubicBezTo>
                  <a:cubicBezTo>
                    <a:pt x="9268" y="1520"/>
                    <a:pt x="10186" y="1484"/>
                    <a:pt x="10210" y="1381"/>
                  </a:cubicBezTo>
                  <a:cubicBezTo>
                    <a:pt x="10312" y="1036"/>
                    <a:pt x="6008" y="62"/>
                    <a:pt x="6008" y="62"/>
                  </a:cubicBezTo>
                  <a:lnTo>
                    <a:pt x="163" y="1"/>
                  </a:ln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7"/>
            <p:cNvSpPr/>
            <p:nvPr/>
          </p:nvSpPr>
          <p:spPr>
            <a:xfrm>
              <a:off x="4597417" y="2858734"/>
              <a:ext cx="76650" cy="337500"/>
            </a:xfrm>
            <a:custGeom>
              <a:rect b="b" l="l" r="r" t="t"/>
              <a:pathLst>
                <a:path extrusionOk="0" h="13500" w="3066">
                  <a:moveTo>
                    <a:pt x="2213" y="0"/>
                  </a:moveTo>
                  <a:cubicBezTo>
                    <a:pt x="2192" y="0"/>
                    <a:pt x="2253" y="203"/>
                    <a:pt x="2334" y="548"/>
                  </a:cubicBezTo>
                  <a:cubicBezTo>
                    <a:pt x="2395" y="711"/>
                    <a:pt x="2456" y="934"/>
                    <a:pt x="2497" y="1177"/>
                  </a:cubicBezTo>
                  <a:cubicBezTo>
                    <a:pt x="2558" y="1421"/>
                    <a:pt x="2619" y="1705"/>
                    <a:pt x="2659" y="2030"/>
                  </a:cubicBezTo>
                  <a:cubicBezTo>
                    <a:pt x="2720" y="2355"/>
                    <a:pt x="2781" y="2700"/>
                    <a:pt x="2801" y="3065"/>
                  </a:cubicBezTo>
                  <a:cubicBezTo>
                    <a:pt x="2862" y="3451"/>
                    <a:pt x="2862" y="3857"/>
                    <a:pt x="2882" y="4263"/>
                  </a:cubicBezTo>
                  <a:cubicBezTo>
                    <a:pt x="2903" y="5115"/>
                    <a:pt x="2862" y="6049"/>
                    <a:pt x="2720" y="7023"/>
                  </a:cubicBezTo>
                  <a:cubicBezTo>
                    <a:pt x="2558" y="7997"/>
                    <a:pt x="2334" y="8890"/>
                    <a:pt x="2050" y="9702"/>
                  </a:cubicBezTo>
                  <a:cubicBezTo>
                    <a:pt x="1888" y="10088"/>
                    <a:pt x="1766" y="10474"/>
                    <a:pt x="1604" y="10819"/>
                  </a:cubicBezTo>
                  <a:cubicBezTo>
                    <a:pt x="1522" y="10981"/>
                    <a:pt x="1441" y="11144"/>
                    <a:pt x="1360" y="11306"/>
                  </a:cubicBezTo>
                  <a:cubicBezTo>
                    <a:pt x="1279" y="11468"/>
                    <a:pt x="1198" y="11610"/>
                    <a:pt x="1137" y="11752"/>
                  </a:cubicBezTo>
                  <a:cubicBezTo>
                    <a:pt x="974" y="12037"/>
                    <a:pt x="812" y="12280"/>
                    <a:pt x="690" y="12503"/>
                  </a:cubicBezTo>
                  <a:cubicBezTo>
                    <a:pt x="548" y="12706"/>
                    <a:pt x="426" y="12889"/>
                    <a:pt x="325" y="13031"/>
                  </a:cubicBezTo>
                  <a:cubicBezTo>
                    <a:pt x="102" y="13336"/>
                    <a:pt x="0" y="13498"/>
                    <a:pt x="0" y="13498"/>
                  </a:cubicBezTo>
                  <a:cubicBezTo>
                    <a:pt x="1" y="13499"/>
                    <a:pt x="3" y="13500"/>
                    <a:pt x="4" y="13500"/>
                  </a:cubicBezTo>
                  <a:cubicBezTo>
                    <a:pt x="34" y="13500"/>
                    <a:pt x="155" y="13340"/>
                    <a:pt x="365" y="13072"/>
                  </a:cubicBezTo>
                  <a:cubicBezTo>
                    <a:pt x="487" y="12950"/>
                    <a:pt x="629" y="12767"/>
                    <a:pt x="771" y="12544"/>
                  </a:cubicBezTo>
                  <a:cubicBezTo>
                    <a:pt x="914" y="12341"/>
                    <a:pt x="1076" y="12098"/>
                    <a:pt x="1238" y="11813"/>
                  </a:cubicBezTo>
                  <a:cubicBezTo>
                    <a:pt x="1319" y="11671"/>
                    <a:pt x="1401" y="11529"/>
                    <a:pt x="1482" y="11367"/>
                  </a:cubicBezTo>
                  <a:cubicBezTo>
                    <a:pt x="1563" y="11204"/>
                    <a:pt x="1644" y="11042"/>
                    <a:pt x="1725" y="10880"/>
                  </a:cubicBezTo>
                  <a:cubicBezTo>
                    <a:pt x="1908" y="10535"/>
                    <a:pt x="2050" y="10149"/>
                    <a:pt x="2213" y="9743"/>
                  </a:cubicBezTo>
                  <a:cubicBezTo>
                    <a:pt x="2497" y="8951"/>
                    <a:pt x="2740" y="8038"/>
                    <a:pt x="2903" y="7043"/>
                  </a:cubicBezTo>
                  <a:cubicBezTo>
                    <a:pt x="3045" y="6069"/>
                    <a:pt x="3065" y="5115"/>
                    <a:pt x="3045" y="4263"/>
                  </a:cubicBezTo>
                  <a:cubicBezTo>
                    <a:pt x="3024" y="3836"/>
                    <a:pt x="3004" y="3430"/>
                    <a:pt x="2964" y="3045"/>
                  </a:cubicBezTo>
                  <a:cubicBezTo>
                    <a:pt x="2923" y="2679"/>
                    <a:pt x="2862" y="2334"/>
                    <a:pt x="2781" y="2010"/>
                  </a:cubicBezTo>
                  <a:cubicBezTo>
                    <a:pt x="2740" y="1685"/>
                    <a:pt x="2659" y="1401"/>
                    <a:pt x="2598" y="1157"/>
                  </a:cubicBezTo>
                  <a:cubicBezTo>
                    <a:pt x="2537" y="914"/>
                    <a:pt x="2476" y="690"/>
                    <a:pt x="2416" y="528"/>
                  </a:cubicBezTo>
                  <a:cubicBezTo>
                    <a:pt x="2294" y="183"/>
                    <a:pt x="2213" y="0"/>
                    <a:pt x="2213"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7"/>
            <p:cNvSpPr/>
            <p:nvPr/>
          </p:nvSpPr>
          <p:spPr>
            <a:xfrm>
              <a:off x="4764867" y="3350409"/>
              <a:ext cx="7625" cy="6925"/>
            </a:xfrm>
            <a:custGeom>
              <a:rect b="b" l="l" r="r" t="t"/>
              <a:pathLst>
                <a:path extrusionOk="0" h="277" w="305">
                  <a:moveTo>
                    <a:pt x="146" y="1"/>
                  </a:moveTo>
                  <a:cubicBezTo>
                    <a:pt x="124" y="1"/>
                    <a:pt x="101" y="7"/>
                    <a:pt x="82" y="22"/>
                  </a:cubicBezTo>
                  <a:lnTo>
                    <a:pt x="61" y="22"/>
                  </a:lnTo>
                  <a:cubicBezTo>
                    <a:pt x="0" y="83"/>
                    <a:pt x="0" y="225"/>
                    <a:pt x="102" y="265"/>
                  </a:cubicBezTo>
                  <a:cubicBezTo>
                    <a:pt x="116" y="273"/>
                    <a:pt x="132" y="276"/>
                    <a:pt x="149" y="276"/>
                  </a:cubicBezTo>
                  <a:cubicBezTo>
                    <a:pt x="223" y="276"/>
                    <a:pt x="305" y="206"/>
                    <a:pt x="305" y="123"/>
                  </a:cubicBezTo>
                  <a:cubicBezTo>
                    <a:pt x="289" y="62"/>
                    <a:pt x="216" y="1"/>
                    <a:pt x="1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7"/>
            <p:cNvSpPr/>
            <p:nvPr/>
          </p:nvSpPr>
          <p:spPr>
            <a:xfrm>
              <a:off x="4786167" y="353148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1" y="53"/>
                    <a:pt x="223"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7"/>
            <p:cNvSpPr/>
            <p:nvPr/>
          </p:nvSpPr>
          <p:spPr>
            <a:xfrm>
              <a:off x="4743042" y="3165909"/>
              <a:ext cx="8050" cy="6700"/>
            </a:xfrm>
            <a:custGeom>
              <a:rect b="b" l="l" r="r" t="t"/>
              <a:pathLst>
                <a:path extrusionOk="0" h="268" w="322">
                  <a:moveTo>
                    <a:pt x="142" y="1"/>
                  </a:moveTo>
                  <a:cubicBezTo>
                    <a:pt x="120" y="1"/>
                    <a:pt x="100" y="5"/>
                    <a:pt x="82" y="13"/>
                  </a:cubicBezTo>
                  <a:lnTo>
                    <a:pt x="82" y="34"/>
                  </a:lnTo>
                  <a:cubicBezTo>
                    <a:pt x="1" y="95"/>
                    <a:pt x="21" y="216"/>
                    <a:pt x="102" y="257"/>
                  </a:cubicBezTo>
                  <a:cubicBezTo>
                    <a:pt x="120" y="264"/>
                    <a:pt x="139" y="268"/>
                    <a:pt x="158" y="268"/>
                  </a:cubicBezTo>
                  <a:cubicBezTo>
                    <a:pt x="243" y="268"/>
                    <a:pt x="322" y="198"/>
                    <a:pt x="305" y="115"/>
                  </a:cubicBezTo>
                  <a:cubicBezTo>
                    <a:pt x="305" y="52"/>
                    <a:pt x="218"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7"/>
            <p:cNvSpPr/>
            <p:nvPr/>
          </p:nvSpPr>
          <p:spPr>
            <a:xfrm>
              <a:off x="4743042" y="3948384"/>
              <a:ext cx="8075" cy="7175"/>
            </a:xfrm>
            <a:custGeom>
              <a:rect b="b" l="l" r="r" t="t"/>
              <a:pathLst>
                <a:path extrusionOk="0" h="287" w="323">
                  <a:moveTo>
                    <a:pt x="140" y="1"/>
                  </a:moveTo>
                  <a:cubicBezTo>
                    <a:pt x="119" y="1"/>
                    <a:pt x="99" y="5"/>
                    <a:pt x="82" y="13"/>
                  </a:cubicBezTo>
                  <a:lnTo>
                    <a:pt x="82" y="34"/>
                  </a:lnTo>
                  <a:cubicBezTo>
                    <a:pt x="1" y="95"/>
                    <a:pt x="21" y="237"/>
                    <a:pt x="102" y="277"/>
                  </a:cubicBezTo>
                  <a:cubicBezTo>
                    <a:pt x="118" y="284"/>
                    <a:pt x="134" y="286"/>
                    <a:pt x="151" y="286"/>
                  </a:cubicBezTo>
                  <a:cubicBezTo>
                    <a:pt x="238" y="286"/>
                    <a:pt x="322" y="204"/>
                    <a:pt x="305" y="135"/>
                  </a:cubicBezTo>
                  <a:cubicBezTo>
                    <a:pt x="305" y="55"/>
                    <a:pt x="217"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7"/>
            <p:cNvSpPr/>
            <p:nvPr/>
          </p:nvSpPr>
          <p:spPr>
            <a:xfrm>
              <a:off x="4689242" y="4525584"/>
              <a:ext cx="135025" cy="15725"/>
            </a:xfrm>
            <a:custGeom>
              <a:rect b="b" l="l" r="r" t="t"/>
              <a:pathLst>
                <a:path extrusionOk="0" h="629" w="5401">
                  <a:moveTo>
                    <a:pt x="5389" y="1"/>
                  </a:moveTo>
                  <a:cubicBezTo>
                    <a:pt x="5262" y="1"/>
                    <a:pt x="4129" y="353"/>
                    <a:pt x="2721" y="430"/>
                  </a:cubicBezTo>
                  <a:cubicBezTo>
                    <a:pt x="2458" y="448"/>
                    <a:pt x="2204" y="455"/>
                    <a:pt x="1964" y="455"/>
                  </a:cubicBezTo>
                  <a:cubicBezTo>
                    <a:pt x="937" y="455"/>
                    <a:pt x="161" y="324"/>
                    <a:pt x="23" y="324"/>
                  </a:cubicBezTo>
                  <a:cubicBezTo>
                    <a:pt x="8" y="324"/>
                    <a:pt x="1" y="325"/>
                    <a:pt x="1" y="328"/>
                  </a:cubicBezTo>
                  <a:cubicBezTo>
                    <a:pt x="1" y="349"/>
                    <a:pt x="285" y="450"/>
                    <a:pt x="772" y="531"/>
                  </a:cubicBezTo>
                  <a:cubicBezTo>
                    <a:pt x="1144" y="591"/>
                    <a:pt x="1613" y="629"/>
                    <a:pt x="2133" y="629"/>
                  </a:cubicBezTo>
                  <a:cubicBezTo>
                    <a:pt x="2323" y="629"/>
                    <a:pt x="2520" y="624"/>
                    <a:pt x="2721" y="613"/>
                  </a:cubicBezTo>
                  <a:cubicBezTo>
                    <a:pt x="3492" y="572"/>
                    <a:pt x="4162" y="430"/>
                    <a:pt x="4649" y="288"/>
                  </a:cubicBezTo>
                  <a:cubicBezTo>
                    <a:pt x="5116" y="146"/>
                    <a:pt x="5400" y="24"/>
                    <a:pt x="5400" y="4"/>
                  </a:cubicBezTo>
                  <a:cubicBezTo>
                    <a:pt x="5399" y="2"/>
                    <a:pt x="5395" y="1"/>
                    <a:pt x="5389" y="1"/>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7"/>
            <p:cNvSpPr/>
            <p:nvPr/>
          </p:nvSpPr>
          <p:spPr>
            <a:xfrm>
              <a:off x="4672767" y="3810384"/>
              <a:ext cx="128150" cy="481875"/>
            </a:xfrm>
            <a:custGeom>
              <a:rect b="b" l="l" r="r" t="t"/>
              <a:pathLst>
                <a:path extrusionOk="0" h="19275" w="5126">
                  <a:moveTo>
                    <a:pt x="2120" y="0"/>
                  </a:moveTo>
                  <a:cubicBezTo>
                    <a:pt x="1803" y="0"/>
                    <a:pt x="1503" y="78"/>
                    <a:pt x="1249" y="276"/>
                  </a:cubicBezTo>
                  <a:cubicBezTo>
                    <a:pt x="761" y="662"/>
                    <a:pt x="640" y="1352"/>
                    <a:pt x="579" y="1981"/>
                  </a:cubicBezTo>
                  <a:cubicBezTo>
                    <a:pt x="0" y="7628"/>
                    <a:pt x="49" y="13315"/>
                    <a:pt x="90" y="18982"/>
                  </a:cubicBezTo>
                  <a:lnTo>
                    <a:pt x="90" y="18982"/>
                  </a:lnTo>
                  <a:cubicBezTo>
                    <a:pt x="1610" y="17845"/>
                    <a:pt x="2593" y="16093"/>
                    <a:pt x="3136" y="14282"/>
                  </a:cubicBezTo>
                  <a:cubicBezTo>
                    <a:pt x="3684" y="12455"/>
                    <a:pt x="3826" y="10527"/>
                    <a:pt x="3989" y="8598"/>
                  </a:cubicBezTo>
                  <a:cubicBezTo>
                    <a:pt x="4131" y="6690"/>
                    <a:pt x="4293" y="4762"/>
                    <a:pt x="4862" y="2935"/>
                  </a:cubicBezTo>
                  <a:cubicBezTo>
                    <a:pt x="4983" y="2529"/>
                    <a:pt x="5125" y="2123"/>
                    <a:pt x="5024" y="1717"/>
                  </a:cubicBezTo>
                  <a:cubicBezTo>
                    <a:pt x="4902" y="1048"/>
                    <a:pt x="4232" y="662"/>
                    <a:pt x="3603" y="398"/>
                  </a:cubicBezTo>
                  <a:cubicBezTo>
                    <a:pt x="3146" y="188"/>
                    <a:pt x="2613" y="0"/>
                    <a:pt x="2120" y="0"/>
                  </a:cubicBezTo>
                  <a:close/>
                  <a:moveTo>
                    <a:pt x="90" y="18982"/>
                  </a:moveTo>
                  <a:cubicBezTo>
                    <a:pt x="77" y="18992"/>
                    <a:pt x="64" y="19001"/>
                    <a:pt x="51" y="19011"/>
                  </a:cubicBezTo>
                  <a:lnTo>
                    <a:pt x="92" y="19275"/>
                  </a:lnTo>
                  <a:cubicBezTo>
                    <a:pt x="91" y="19177"/>
                    <a:pt x="90" y="19080"/>
                    <a:pt x="90" y="18982"/>
                  </a:cubicBez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7"/>
            <p:cNvSpPr/>
            <p:nvPr/>
          </p:nvSpPr>
          <p:spPr>
            <a:xfrm>
              <a:off x="4695342" y="3660984"/>
              <a:ext cx="208075" cy="207575"/>
            </a:xfrm>
            <a:custGeom>
              <a:rect b="b" l="l" r="r" t="t"/>
              <a:pathLst>
                <a:path extrusionOk="0" h="8303" w="8323">
                  <a:moveTo>
                    <a:pt x="4162" y="1"/>
                  </a:moveTo>
                  <a:cubicBezTo>
                    <a:pt x="1868" y="1"/>
                    <a:pt x="1" y="1848"/>
                    <a:pt x="1" y="4141"/>
                  </a:cubicBezTo>
                  <a:cubicBezTo>
                    <a:pt x="1" y="6455"/>
                    <a:pt x="1868" y="8302"/>
                    <a:pt x="4162" y="8302"/>
                  </a:cubicBezTo>
                  <a:cubicBezTo>
                    <a:pt x="6455" y="8302"/>
                    <a:pt x="8323" y="6455"/>
                    <a:pt x="8323" y="4141"/>
                  </a:cubicBezTo>
                  <a:cubicBezTo>
                    <a:pt x="8323" y="1848"/>
                    <a:pt x="6455" y="1"/>
                    <a:pt x="4162"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7"/>
            <p:cNvSpPr/>
            <p:nvPr/>
          </p:nvSpPr>
          <p:spPr>
            <a:xfrm>
              <a:off x="4698392" y="3749759"/>
              <a:ext cx="199450" cy="36675"/>
            </a:xfrm>
            <a:custGeom>
              <a:rect b="b" l="l" r="r" t="t"/>
              <a:pathLst>
                <a:path extrusionOk="0" h="1467" w="7978">
                  <a:moveTo>
                    <a:pt x="7955" y="1"/>
                  </a:moveTo>
                  <a:cubicBezTo>
                    <a:pt x="7920" y="1"/>
                    <a:pt x="7614" y="356"/>
                    <a:pt x="6962" y="692"/>
                  </a:cubicBezTo>
                  <a:cubicBezTo>
                    <a:pt x="6354" y="1024"/>
                    <a:pt x="5444" y="1289"/>
                    <a:pt x="4415" y="1289"/>
                  </a:cubicBezTo>
                  <a:cubicBezTo>
                    <a:pt x="4311" y="1289"/>
                    <a:pt x="4206" y="1286"/>
                    <a:pt x="4100" y="1280"/>
                  </a:cubicBezTo>
                  <a:cubicBezTo>
                    <a:pt x="2944" y="1240"/>
                    <a:pt x="1929" y="956"/>
                    <a:pt x="1198" y="753"/>
                  </a:cubicBezTo>
                  <a:cubicBezTo>
                    <a:pt x="520" y="546"/>
                    <a:pt x="69" y="426"/>
                    <a:pt x="8" y="426"/>
                  </a:cubicBezTo>
                  <a:cubicBezTo>
                    <a:pt x="3" y="426"/>
                    <a:pt x="0" y="426"/>
                    <a:pt x="0" y="428"/>
                  </a:cubicBezTo>
                  <a:cubicBezTo>
                    <a:pt x="0" y="428"/>
                    <a:pt x="102" y="489"/>
                    <a:pt x="305" y="570"/>
                  </a:cubicBezTo>
                  <a:cubicBezTo>
                    <a:pt x="508" y="631"/>
                    <a:pt x="792" y="753"/>
                    <a:pt x="1157" y="874"/>
                  </a:cubicBezTo>
                  <a:cubicBezTo>
                    <a:pt x="1888" y="1098"/>
                    <a:pt x="2923" y="1423"/>
                    <a:pt x="4100" y="1463"/>
                  </a:cubicBezTo>
                  <a:cubicBezTo>
                    <a:pt x="4171" y="1466"/>
                    <a:pt x="4242" y="1467"/>
                    <a:pt x="4312" y="1467"/>
                  </a:cubicBezTo>
                  <a:cubicBezTo>
                    <a:pt x="5406" y="1467"/>
                    <a:pt x="6394" y="1176"/>
                    <a:pt x="7023" y="814"/>
                  </a:cubicBezTo>
                  <a:cubicBezTo>
                    <a:pt x="7348" y="611"/>
                    <a:pt x="7592" y="408"/>
                    <a:pt x="7754" y="266"/>
                  </a:cubicBezTo>
                  <a:cubicBezTo>
                    <a:pt x="7896" y="103"/>
                    <a:pt x="7977" y="2"/>
                    <a:pt x="7957" y="2"/>
                  </a:cubicBezTo>
                  <a:cubicBezTo>
                    <a:pt x="7956" y="1"/>
                    <a:pt x="7956" y="1"/>
                    <a:pt x="7955" y="1"/>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7"/>
            <p:cNvSpPr/>
            <p:nvPr/>
          </p:nvSpPr>
          <p:spPr>
            <a:xfrm>
              <a:off x="3479217" y="1947659"/>
              <a:ext cx="241875" cy="174300"/>
            </a:xfrm>
            <a:custGeom>
              <a:rect b="b" l="l" r="r" t="t"/>
              <a:pathLst>
                <a:path extrusionOk="0" h="6972" w="9675">
                  <a:moveTo>
                    <a:pt x="647" y="0"/>
                  </a:moveTo>
                  <a:cubicBezTo>
                    <a:pt x="379" y="0"/>
                    <a:pt x="1" y="595"/>
                    <a:pt x="155" y="902"/>
                  </a:cubicBezTo>
                  <a:cubicBezTo>
                    <a:pt x="337" y="1267"/>
                    <a:pt x="1575" y="4718"/>
                    <a:pt x="2347" y="4840"/>
                  </a:cubicBezTo>
                  <a:cubicBezTo>
                    <a:pt x="2563" y="4873"/>
                    <a:pt x="2865" y="4885"/>
                    <a:pt x="3190" y="4885"/>
                  </a:cubicBezTo>
                  <a:cubicBezTo>
                    <a:pt x="4056" y="4885"/>
                    <a:pt x="5087" y="4799"/>
                    <a:pt x="5087" y="4799"/>
                  </a:cubicBezTo>
                  <a:lnTo>
                    <a:pt x="5716" y="6971"/>
                  </a:lnTo>
                  <a:lnTo>
                    <a:pt x="9674" y="5672"/>
                  </a:lnTo>
                  <a:cubicBezTo>
                    <a:pt x="9674" y="5672"/>
                    <a:pt x="8862" y="2323"/>
                    <a:pt x="8416" y="2161"/>
                  </a:cubicBezTo>
                  <a:cubicBezTo>
                    <a:pt x="8379" y="2148"/>
                    <a:pt x="8306" y="2143"/>
                    <a:pt x="8204" y="2143"/>
                  </a:cubicBezTo>
                  <a:cubicBezTo>
                    <a:pt x="7123" y="2143"/>
                    <a:pt x="2753" y="2769"/>
                    <a:pt x="2753" y="2769"/>
                  </a:cubicBezTo>
                  <a:cubicBezTo>
                    <a:pt x="2753" y="2769"/>
                    <a:pt x="1048" y="374"/>
                    <a:pt x="784" y="70"/>
                  </a:cubicBezTo>
                  <a:cubicBezTo>
                    <a:pt x="745" y="21"/>
                    <a:pt x="698" y="0"/>
                    <a:pt x="647" y="0"/>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7"/>
            <p:cNvSpPr/>
            <p:nvPr/>
          </p:nvSpPr>
          <p:spPr>
            <a:xfrm>
              <a:off x="3631742" y="2124459"/>
              <a:ext cx="663250" cy="417200"/>
            </a:xfrm>
            <a:custGeom>
              <a:rect b="b" l="l" r="r" t="t"/>
              <a:pathLst>
                <a:path extrusionOk="0" h="16688" w="26530">
                  <a:moveTo>
                    <a:pt x="3979" y="1"/>
                  </a:moveTo>
                  <a:lnTo>
                    <a:pt x="1" y="752"/>
                  </a:lnTo>
                  <a:cubicBezTo>
                    <a:pt x="1158" y="5481"/>
                    <a:pt x="2782" y="10393"/>
                    <a:pt x="5725" y="14270"/>
                  </a:cubicBezTo>
                  <a:cubicBezTo>
                    <a:pt x="6334" y="15102"/>
                    <a:pt x="7044" y="15934"/>
                    <a:pt x="7998" y="16340"/>
                  </a:cubicBezTo>
                  <a:cubicBezTo>
                    <a:pt x="8563" y="16587"/>
                    <a:pt x="9181" y="16688"/>
                    <a:pt x="9803" y="16688"/>
                  </a:cubicBezTo>
                  <a:cubicBezTo>
                    <a:pt x="10409" y="16688"/>
                    <a:pt x="11020" y="16592"/>
                    <a:pt x="11591" y="16442"/>
                  </a:cubicBezTo>
                  <a:cubicBezTo>
                    <a:pt x="13316" y="15995"/>
                    <a:pt x="15650" y="15244"/>
                    <a:pt x="17477" y="14574"/>
                  </a:cubicBezTo>
                  <a:cubicBezTo>
                    <a:pt x="20786" y="13336"/>
                    <a:pt x="22896" y="12727"/>
                    <a:pt x="26205" y="11509"/>
                  </a:cubicBezTo>
                  <a:cubicBezTo>
                    <a:pt x="26449" y="11428"/>
                    <a:pt x="26530" y="11103"/>
                    <a:pt x="26347" y="10900"/>
                  </a:cubicBezTo>
                  <a:lnTo>
                    <a:pt x="24196" y="5582"/>
                  </a:lnTo>
                  <a:lnTo>
                    <a:pt x="11164" y="10048"/>
                  </a:lnTo>
                  <a:lnTo>
                    <a:pt x="3979" y="1"/>
                  </a:ln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7"/>
            <p:cNvSpPr/>
            <p:nvPr/>
          </p:nvSpPr>
          <p:spPr>
            <a:xfrm>
              <a:off x="4202117" y="2202609"/>
              <a:ext cx="124850" cy="212775"/>
            </a:xfrm>
            <a:custGeom>
              <a:rect b="b" l="l" r="r" t="t"/>
              <a:pathLst>
                <a:path extrusionOk="0" h="8511" w="4994">
                  <a:moveTo>
                    <a:pt x="3512" y="0"/>
                  </a:moveTo>
                  <a:cubicBezTo>
                    <a:pt x="1929" y="508"/>
                    <a:pt x="650" y="1908"/>
                    <a:pt x="325" y="3532"/>
                  </a:cubicBezTo>
                  <a:cubicBezTo>
                    <a:pt x="0" y="5176"/>
                    <a:pt x="650" y="6962"/>
                    <a:pt x="1929" y="8018"/>
                  </a:cubicBezTo>
                  <a:cubicBezTo>
                    <a:pt x="2253" y="8282"/>
                    <a:pt x="2648" y="8511"/>
                    <a:pt x="3051" y="8511"/>
                  </a:cubicBezTo>
                  <a:cubicBezTo>
                    <a:pt x="3329" y="8511"/>
                    <a:pt x="3612" y="8401"/>
                    <a:pt x="3877" y="8119"/>
                  </a:cubicBezTo>
                  <a:cubicBezTo>
                    <a:pt x="4060" y="7916"/>
                    <a:pt x="4202" y="7653"/>
                    <a:pt x="4283" y="7368"/>
                  </a:cubicBezTo>
                  <a:cubicBezTo>
                    <a:pt x="4993" y="4851"/>
                    <a:pt x="4709" y="2294"/>
                    <a:pt x="3512"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7"/>
            <p:cNvSpPr/>
            <p:nvPr/>
          </p:nvSpPr>
          <p:spPr>
            <a:xfrm>
              <a:off x="4239667" y="2226459"/>
              <a:ext cx="63450" cy="182200"/>
            </a:xfrm>
            <a:custGeom>
              <a:rect b="b" l="l" r="r" t="t"/>
              <a:pathLst>
                <a:path extrusionOk="0" h="7288" w="2538">
                  <a:moveTo>
                    <a:pt x="427" y="0"/>
                  </a:moveTo>
                  <a:cubicBezTo>
                    <a:pt x="345" y="0"/>
                    <a:pt x="305" y="41"/>
                    <a:pt x="244" y="61"/>
                  </a:cubicBezTo>
                  <a:cubicBezTo>
                    <a:pt x="142" y="142"/>
                    <a:pt x="102" y="203"/>
                    <a:pt x="61" y="244"/>
                  </a:cubicBezTo>
                  <a:cubicBezTo>
                    <a:pt x="21" y="285"/>
                    <a:pt x="0" y="325"/>
                    <a:pt x="21" y="325"/>
                  </a:cubicBezTo>
                  <a:cubicBezTo>
                    <a:pt x="21" y="327"/>
                    <a:pt x="21" y="328"/>
                    <a:pt x="22" y="328"/>
                  </a:cubicBezTo>
                  <a:cubicBezTo>
                    <a:pt x="35" y="328"/>
                    <a:pt x="118" y="233"/>
                    <a:pt x="284" y="122"/>
                  </a:cubicBezTo>
                  <a:cubicBezTo>
                    <a:pt x="325" y="92"/>
                    <a:pt x="376" y="76"/>
                    <a:pt x="434" y="76"/>
                  </a:cubicBezTo>
                  <a:cubicBezTo>
                    <a:pt x="493" y="76"/>
                    <a:pt x="558" y="92"/>
                    <a:pt x="630" y="122"/>
                  </a:cubicBezTo>
                  <a:cubicBezTo>
                    <a:pt x="751" y="183"/>
                    <a:pt x="833" y="345"/>
                    <a:pt x="954" y="508"/>
                  </a:cubicBezTo>
                  <a:cubicBezTo>
                    <a:pt x="1401" y="1137"/>
                    <a:pt x="1888" y="2111"/>
                    <a:pt x="2132" y="3268"/>
                  </a:cubicBezTo>
                  <a:cubicBezTo>
                    <a:pt x="2355" y="4425"/>
                    <a:pt x="2294" y="5521"/>
                    <a:pt x="2091" y="6272"/>
                  </a:cubicBezTo>
                  <a:cubicBezTo>
                    <a:pt x="1989" y="6638"/>
                    <a:pt x="1827" y="6922"/>
                    <a:pt x="1685" y="7064"/>
                  </a:cubicBezTo>
                  <a:cubicBezTo>
                    <a:pt x="1543" y="7226"/>
                    <a:pt x="1421" y="7267"/>
                    <a:pt x="1421" y="7287"/>
                  </a:cubicBezTo>
                  <a:cubicBezTo>
                    <a:pt x="1441" y="7287"/>
                    <a:pt x="1563" y="7267"/>
                    <a:pt x="1726" y="7125"/>
                  </a:cubicBezTo>
                  <a:cubicBezTo>
                    <a:pt x="1908" y="6962"/>
                    <a:pt x="2091" y="6699"/>
                    <a:pt x="2213" y="6313"/>
                  </a:cubicBezTo>
                  <a:cubicBezTo>
                    <a:pt x="2436" y="5542"/>
                    <a:pt x="2538" y="4425"/>
                    <a:pt x="2294" y="3228"/>
                  </a:cubicBezTo>
                  <a:cubicBezTo>
                    <a:pt x="2071" y="2050"/>
                    <a:pt x="1543" y="1056"/>
                    <a:pt x="1056" y="427"/>
                  </a:cubicBezTo>
                  <a:cubicBezTo>
                    <a:pt x="995" y="345"/>
                    <a:pt x="934" y="285"/>
                    <a:pt x="873" y="203"/>
                  </a:cubicBezTo>
                  <a:cubicBezTo>
                    <a:pt x="833" y="142"/>
                    <a:pt x="751" y="82"/>
                    <a:pt x="670" y="41"/>
                  </a:cubicBezTo>
                  <a:cubicBezTo>
                    <a:pt x="589" y="21"/>
                    <a:pt x="508" y="0"/>
                    <a:pt x="427"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7"/>
            <p:cNvSpPr/>
            <p:nvPr/>
          </p:nvSpPr>
          <p:spPr>
            <a:xfrm>
              <a:off x="3824567" y="2375634"/>
              <a:ext cx="88825" cy="153275"/>
            </a:xfrm>
            <a:custGeom>
              <a:rect b="b" l="l" r="r" t="t"/>
              <a:pathLst>
                <a:path extrusionOk="0" h="6131" w="3553">
                  <a:moveTo>
                    <a:pt x="3451" y="1"/>
                  </a:moveTo>
                  <a:lnTo>
                    <a:pt x="3451" y="1"/>
                  </a:lnTo>
                  <a:cubicBezTo>
                    <a:pt x="3411" y="1"/>
                    <a:pt x="3472" y="427"/>
                    <a:pt x="3411" y="1097"/>
                  </a:cubicBezTo>
                  <a:cubicBezTo>
                    <a:pt x="3391" y="1422"/>
                    <a:pt x="3309" y="1828"/>
                    <a:pt x="3188" y="2254"/>
                  </a:cubicBezTo>
                  <a:cubicBezTo>
                    <a:pt x="3066" y="2680"/>
                    <a:pt x="2883" y="3127"/>
                    <a:pt x="2640" y="3573"/>
                  </a:cubicBezTo>
                  <a:cubicBezTo>
                    <a:pt x="2132" y="4446"/>
                    <a:pt x="1442" y="5096"/>
                    <a:pt x="914" y="5501"/>
                  </a:cubicBezTo>
                  <a:cubicBezTo>
                    <a:pt x="366" y="5907"/>
                    <a:pt x="1" y="6090"/>
                    <a:pt x="21" y="6131"/>
                  </a:cubicBezTo>
                  <a:cubicBezTo>
                    <a:pt x="21" y="6131"/>
                    <a:pt x="123" y="6090"/>
                    <a:pt x="285" y="6009"/>
                  </a:cubicBezTo>
                  <a:cubicBezTo>
                    <a:pt x="468" y="5928"/>
                    <a:pt x="691" y="5806"/>
                    <a:pt x="975" y="5603"/>
                  </a:cubicBezTo>
                  <a:cubicBezTo>
                    <a:pt x="1543" y="5217"/>
                    <a:pt x="2254" y="4568"/>
                    <a:pt x="2782" y="3654"/>
                  </a:cubicBezTo>
                  <a:cubicBezTo>
                    <a:pt x="3045" y="3188"/>
                    <a:pt x="3228" y="2721"/>
                    <a:pt x="3350" y="2294"/>
                  </a:cubicBezTo>
                  <a:cubicBezTo>
                    <a:pt x="3472" y="1848"/>
                    <a:pt x="3512" y="1442"/>
                    <a:pt x="3533" y="1097"/>
                  </a:cubicBezTo>
                  <a:cubicBezTo>
                    <a:pt x="3553" y="752"/>
                    <a:pt x="3533" y="488"/>
                    <a:pt x="3492" y="285"/>
                  </a:cubicBezTo>
                  <a:cubicBezTo>
                    <a:pt x="3472" y="102"/>
                    <a:pt x="3451" y="1"/>
                    <a:pt x="34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7"/>
            <p:cNvSpPr/>
            <p:nvPr/>
          </p:nvSpPr>
          <p:spPr>
            <a:xfrm>
              <a:off x="3910342" y="2294434"/>
              <a:ext cx="311575" cy="116825"/>
            </a:xfrm>
            <a:custGeom>
              <a:rect b="b" l="l" r="r" t="t"/>
              <a:pathLst>
                <a:path extrusionOk="0" h="4673" w="12463">
                  <a:moveTo>
                    <a:pt x="12438" y="0"/>
                  </a:moveTo>
                  <a:cubicBezTo>
                    <a:pt x="12314" y="0"/>
                    <a:pt x="9555" y="1000"/>
                    <a:pt x="6191" y="2254"/>
                  </a:cubicBezTo>
                  <a:cubicBezTo>
                    <a:pt x="2761" y="3553"/>
                    <a:pt x="0" y="4629"/>
                    <a:pt x="20" y="4670"/>
                  </a:cubicBezTo>
                  <a:cubicBezTo>
                    <a:pt x="21" y="4671"/>
                    <a:pt x="24" y="4672"/>
                    <a:pt x="29" y="4672"/>
                  </a:cubicBezTo>
                  <a:cubicBezTo>
                    <a:pt x="200" y="4672"/>
                    <a:pt x="2920" y="3679"/>
                    <a:pt x="6252" y="2417"/>
                  </a:cubicBezTo>
                  <a:cubicBezTo>
                    <a:pt x="9682" y="1138"/>
                    <a:pt x="12463" y="62"/>
                    <a:pt x="12443" y="1"/>
                  </a:cubicBezTo>
                  <a:cubicBezTo>
                    <a:pt x="12442" y="0"/>
                    <a:pt x="12441" y="0"/>
                    <a:pt x="124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7"/>
            <p:cNvSpPr/>
            <p:nvPr/>
          </p:nvSpPr>
          <p:spPr>
            <a:xfrm>
              <a:off x="3664217" y="2140709"/>
              <a:ext cx="189300" cy="370450"/>
            </a:xfrm>
            <a:custGeom>
              <a:rect b="b" l="l" r="r" t="t"/>
              <a:pathLst>
                <a:path extrusionOk="0" h="14818" w="7572">
                  <a:moveTo>
                    <a:pt x="1" y="0"/>
                  </a:moveTo>
                  <a:cubicBezTo>
                    <a:pt x="1" y="0"/>
                    <a:pt x="1" y="61"/>
                    <a:pt x="41" y="162"/>
                  </a:cubicBezTo>
                  <a:cubicBezTo>
                    <a:pt x="82" y="284"/>
                    <a:pt x="123" y="447"/>
                    <a:pt x="183" y="629"/>
                  </a:cubicBezTo>
                  <a:cubicBezTo>
                    <a:pt x="305" y="1035"/>
                    <a:pt x="488" y="1624"/>
                    <a:pt x="752" y="2334"/>
                  </a:cubicBezTo>
                  <a:cubicBezTo>
                    <a:pt x="1259" y="3755"/>
                    <a:pt x="2051" y="5704"/>
                    <a:pt x="3086" y="7774"/>
                  </a:cubicBezTo>
                  <a:cubicBezTo>
                    <a:pt x="3614" y="8789"/>
                    <a:pt x="4142" y="9763"/>
                    <a:pt x="4649" y="10636"/>
                  </a:cubicBezTo>
                  <a:cubicBezTo>
                    <a:pt x="5156" y="11488"/>
                    <a:pt x="5644" y="12260"/>
                    <a:pt x="6090" y="12869"/>
                  </a:cubicBezTo>
                  <a:cubicBezTo>
                    <a:pt x="6293" y="13193"/>
                    <a:pt x="6496" y="13457"/>
                    <a:pt x="6679" y="13701"/>
                  </a:cubicBezTo>
                  <a:cubicBezTo>
                    <a:pt x="6861" y="13945"/>
                    <a:pt x="7003" y="14147"/>
                    <a:pt x="7146" y="14310"/>
                  </a:cubicBezTo>
                  <a:cubicBezTo>
                    <a:pt x="7267" y="14472"/>
                    <a:pt x="7369" y="14594"/>
                    <a:pt x="7450" y="14696"/>
                  </a:cubicBezTo>
                  <a:cubicBezTo>
                    <a:pt x="7531" y="14777"/>
                    <a:pt x="7572" y="14817"/>
                    <a:pt x="7572" y="14817"/>
                  </a:cubicBezTo>
                  <a:cubicBezTo>
                    <a:pt x="7572" y="14817"/>
                    <a:pt x="7552" y="14756"/>
                    <a:pt x="7491" y="14675"/>
                  </a:cubicBezTo>
                  <a:cubicBezTo>
                    <a:pt x="7409" y="14574"/>
                    <a:pt x="7308" y="14432"/>
                    <a:pt x="7206" y="14269"/>
                  </a:cubicBezTo>
                  <a:cubicBezTo>
                    <a:pt x="7064" y="14107"/>
                    <a:pt x="6922" y="13904"/>
                    <a:pt x="6760" y="13640"/>
                  </a:cubicBezTo>
                  <a:cubicBezTo>
                    <a:pt x="6577" y="13396"/>
                    <a:pt x="6395" y="13112"/>
                    <a:pt x="6192" y="12808"/>
                  </a:cubicBezTo>
                  <a:cubicBezTo>
                    <a:pt x="5765" y="12179"/>
                    <a:pt x="5298" y="11407"/>
                    <a:pt x="4791" y="10555"/>
                  </a:cubicBezTo>
                  <a:cubicBezTo>
                    <a:pt x="4284" y="9682"/>
                    <a:pt x="3776" y="8708"/>
                    <a:pt x="3248" y="7693"/>
                  </a:cubicBezTo>
                  <a:cubicBezTo>
                    <a:pt x="2213" y="5622"/>
                    <a:pt x="1401" y="3694"/>
                    <a:pt x="874" y="2294"/>
                  </a:cubicBezTo>
                  <a:cubicBezTo>
                    <a:pt x="589" y="1583"/>
                    <a:pt x="386" y="1015"/>
                    <a:pt x="244" y="609"/>
                  </a:cubicBezTo>
                  <a:cubicBezTo>
                    <a:pt x="163" y="426"/>
                    <a:pt x="123" y="284"/>
                    <a:pt x="62" y="142"/>
                  </a:cubicBezTo>
                  <a:cubicBezTo>
                    <a:pt x="21" y="41"/>
                    <a:pt x="1"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7"/>
            <p:cNvSpPr/>
            <p:nvPr/>
          </p:nvSpPr>
          <p:spPr>
            <a:xfrm>
              <a:off x="3969292" y="2399684"/>
              <a:ext cx="7550" cy="7200"/>
            </a:xfrm>
            <a:custGeom>
              <a:rect b="b" l="l" r="r" t="t"/>
              <a:pathLst>
                <a:path extrusionOk="0" h="288" w="302">
                  <a:moveTo>
                    <a:pt x="164" y="0"/>
                  </a:moveTo>
                  <a:cubicBezTo>
                    <a:pt x="92" y="0"/>
                    <a:pt x="17" y="55"/>
                    <a:pt x="17" y="135"/>
                  </a:cubicBezTo>
                  <a:cubicBezTo>
                    <a:pt x="0" y="218"/>
                    <a:pt x="79" y="288"/>
                    <a:pt x="153" y="288"/>
                  </a:cubicBezTo>
                  <a:cubicBezTo>
                    <a:pt x="169" y="288"/>
                    <a:pt x="185" y="284"/>
                    <a:pt x="200" y="277"/>
                  </a:cubicBezTo>
                  <a:lnTo>
                    <a:pt x="220" y="257"/>
                  </a:lnTo>
                  <a:cubicBezTo>
                    <a:pt x="301" y="216"/>
                    <a:pt x="301" y="74"/>
                    <a:pt x="220" y="13"/>
                  </a:cubicBezTo>
                  <a:cubicBezTo>
                    <a:pt x="203" y="4"/>
                    <a:pt x="183"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7"/>
            <p:cNvSpPr/>
            <p:nvPr/>
          </p:nvSpPr>
          <p:spPr>
            <a:xfrm>
              <a:off x="3831167" y="2440559"/>
              <a:ext cx="7650" cy="6925"/>
            </a:xfrm>
            <a:custGeom>
              <a:rect b="b" l="l" r="r" t="t"/>
              <a:pathLst>
                <a:path extrusionOk="0" h="277" w="306">
                  <a:moveTo>
                    <a:pt x="157" y="1"/>
                  </a:moveTo>
                  <a:cubicBezTo>
                    <a:pt x="82" y="1"/>
                    <a:pt x="1" y="62"/>
                    <a:pt x="1" y="124"/>
                  </a:cubicBezTo>
                  <a:cubicBezTo>
                    <a:pt x="1" y="207"/>
                    <a:pt x="83" y="276"/>
                    <a:pt x="157" y="276"/>
                  </a:cubicBezTo>
                  <a:cubicBezTo>
                    <a:pt x="173" y="276"/>
                    <a:pt x="189" y="273"/>
                    <a:pt x="204" y="266"/>
                  </a:cubicBezTo>
                  <a:cubicBezTo>
                    <a:pt x="305" y="205"/>
                    <a:pt x="305" y="63"/>
                    <a:pt x="224" y="22"/>
                  </a:cubicBezTo>
                  <a:cubicBezTo>
                    <a:pt x="204" y="7"/>
                    <a:pt x="181"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7"/>
            <p:cNvSpPr/>
            <p:nvPr/>
          </p:nvSpPr>
          <p:spPr>
            <a:xfrm>
              <a:off x="3768342" y="2342334"/>
              <a:ext cx="7550" cy="7225"/>
            </a:xfrm>
            <a:custGeom>
              <a:rect b="b" l="l" r="r" t="t"/>
              <a:pathLst>
                <a:path extrusionOk="0" h="289" w="302">
                  <a:moveTo>
                    <a:pt x="164" y="1"/>
                  </a:moveTo>
                  <a:cubicBezTo>
                    <a:pt x="92" y="1"/>
                    <a:pt x="17" y="55"/>
                    <a:pt x="17" y="135"/>
                  </a:cubicBezTo>
                  <a:cubicBezTo>
                    <a:pt x="0" y="218"/>
                    <a:pt x="79" y="288"/>
                    <a:pt x="153" y="288"/>
                  </a:cubicBezTo>
                  <a:cubicBezTo>
                    <a:pt x="169" y="288"/>
                    <a:pt x="185" y="285"/>
                    <a:pt x="200" y="277"/>
                  </a:cubicBezTo>
                  <a:lnTo>
                    <a:pt x="220" y="257"/>
                  </a:lnTo>
                  <a:cubicBezTo>
                    <a:pt x="301" y="216"/>
                    <a:pt x="301" y="74"/>
                    <a:pt x="220" y="14"/>
                  </a:cubicBezTo>
                  <a:cubicBezTo>
                    <a:pt x="203" y="5"/>
                    <a:pt x="184" y="1"/>
                    <a:pt x="1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7"/>
            <p:cNvSpPr/>
            <p:nvPr/>
          </p:nvSpPr>
          <p:spPr>
            <a:xfrm>
              <a:off x="4050392" y="2371259"/>
              <a:ext cx="7625" cy="7200"/>
            </a:xfrm>
            <a:custGeom>
              <a:rect b="b" l="l" r="r" t="t"/>
              <a:pathLst>
                <a:path extrusionOk="0" h="288" w="305">
                  <a:moveTo>
                    <a:pt x="167" y="1"/>
                  </a:moveTo>
                  <a:cubicBezTo>
                    <a:pt x="95" y="1"/>
                    <a:pt x="16" y="55"/>
                    <a:pt x="0" y="135"/>
                  </a:cubicBezTo>
                  <a:cubicBezTo>
                    <a:pt x="0" y="218"/>
                    <a:pt x="82" y="288"/>
                    <a:pt x="156" y="288"/>
                  </a:cubicBezTo>
                  <a:cubicBezTo>
                    <a:pt x="173" y="288"/>
                    <a:pt x="189" y="285"/>
                    <a:pt x="203" y="277"/>
                  </a:cubicBezTo>
                  <a:lnTo>
                    <a:pt x="224" y="257"/>
                  </a:lnTo>
                  <a:cubicBezTo>
                    <a:pt x="305" y="216"/>
                    <a:pt x="305" y="74"/>
                    <a:pt x="224" y="13"/>
                  </a:cubicBezTo>
                  <a:cubicBezTo>
                    <a:pt x="206" y="5"/>
                    <a:pt x="187"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7"/>
            <p:cNvSpPr/>
            <p:nvPr/>
          </p:nvSpPr>
          <p:spPr>
            <a:xfrm>
              <a:off x="4145267" y="2345884"/>
              <a:ext cx="7650" cy="7025"/>
            </a:xfrm>
            <a:custGeom>
              <a:rect b="b" l="l" r="r" t="t"/>
              <a:pathLst>
                <a:path extrusionOk="0" h="281" w="306">
                  <a:moveTo>
                    <a:pt x="138" y="1"/>
                  </a:moveTo>
                  <a:cubicBezTo>
                    <a:pt x="119" y="1"/>
                    <a:pt x="99" y="5"/>
                    <a:pt x="82" y="14"/>
                  </a:cubicBezTo>
                  <a:lnTo>
                    <a:pt x="62" y="34"/>
                  </a:lnTo>
                  <a:cubicBezTo>
                    <a:pt x="1" y="95"/>
                    <a:pt x="1" y="237"/>
                    <a:pt x="102" y="277"/>
                  </a:cubicBezTo>
                  <a:cubicBezTo>
                    <a:pt x="111" y="280"/>
                    <a:pt x="120" y="281"/>
                    <a:pt x="129" y="281"/>
                  </a:cubicBezTo>
                  <a:cubicBezTo>
                    <a:pt x="208" y="281"/>
                    <a:pt x="305" y="208"/>
                    <a:pt x="305" y="135"/>
                  </a:cubicBezTo>
                  <a:cubicBezTo>
                    <a:pt x="289" y="56"/>
                    <a:pt x="211"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7"/>
            <p:cNvSpPr/>
            <p:nvPr/>
          </p:nvSpPr>
          <p:spPr>
            <a:xfrm>
              <a:off x="3601292" y="2067934"/>
              <a:ext cx="164950" cy="75900"/>
            </a:xfrm>
            <a:custGeom>
              <a:rect b="b" l="l" r="r" t="t"/>
              <a:pathLst>
                <a:path extrusionOk="0" h="3036" w="6598">
                  <a:moveTo>
                    <a:pt x="3779" y="0"/>
                  </a:moveTo>
                  <a:cubicBezTo>
                    <a:pt x="3007" y="0"/>
                    <a:pt x="2234" y="140"/>
                    <a:pt x="1503" y="414"/>
                  </a:cubicBezTo>
                  <a:cubicBezTo>
                    <a:pt x="1117" y="577"/>
                    <a:pt x="711" y="760"/>
                    <a:pt x="427" y="1084"/>
                  </a:cubicBezTo>
                  <a:cubicBezTo>
                    <a:pt x="143" y="1409"/>
                    <a:pt x="1" y="1876"/>
                    <a:pt x="143" y="2282"/>
                  </a:cubicBezTo>
                  <a:cubicBezTo>
                    <a:pt x="278" y="2668"/>
                    <a:pt x="615" y="3036"/>
                    <a:pt x="1067" y="3036"/>
                  </a:cubicBezTo>
                  <a:cubicBezTo>
                    <a:pt x="1090" y="3036"/>
                    <a:pt x="1114" y="3035"/>
                    <a:pt x="1138" y="3033"/>
                  </a:cubicBezTo>
                  <a:cubicBezTo>
                    <a:pt x="2761" y="2911"/>
                    <a:pt x="3573" y="2789"/>
                    <a:pt x="5177" y="2465"/>
                  </a:cubicBezTo>
                  <a:cubicBezTo>
                    <a:pt x="5705" y="2363"/>
                    <a:pt x="6313" y="2160"/>
                    <a:pt x="6476" y="1653"/>
                  </a:cubicBezTo>
                  <a:cubicBezTo>
                    <a:pt x="6598" y="1287"/>
                    <a:pt x="6435" y="861"/>
                    <a:pt x="6131" y="597"/>
                  </a:cubicBezTo>
                  <a:cubicBezTo>
                    <a:pt x="5826" y="333"/>
                    <a:pt x="5441" y="211"/>
                    <a:pt x="5055" y="130"/>
                  </a:cubicBezTo>
                  <a:cubicBezTo>
                    <a:pt x="4635" y="43"/>
                    <a:pt x="4207" y="0"/>
                    <a:pt x="3779"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7"/>
            <p:cNvSpPr/>
            <p:nvPr/>
          </p:nvSpPr>
          <p:spPr>
            <a:xfrm>
              <a:off x="3606367" y="2080059"/>
              <a:ext cx="152775" cy="43950"/>
            </a:xfrm>
            <a:custGeom>
              <a:rect b="b" l="l" r="r" t="t"/>
              <a:pathLst>
                <a:path extrusionOk="0" h="1758" w="6111">
                  <a:moveTo>
                    <a:pt x="3687" y="0"/>
                  </a:moveTo>
                  <a:cubicBezTo>
                    <a:pt x="3421" y="0"/>
                    <a:pt x="3144" y="22"/>
                    <a:pt x="2863" y="72"/>
                  </a:cubicBezTo>
                  <a:cubicBezTo>
                    <a:pt x="1929" y="254"/>
                    <a:pt x="1178" y="680"/>
                    <a:pt x="691" y="1046"/>
                  </a:cubicBezTo>
                  <a:cubicBezTo>
                    <a:pt x="468" y="1249"/>
                    <a:pt x="285" y="1411"/>
                    <a:pt x="163" y="1533"/>
                  </a:cubicBezTo>
                  <a:cubicBezTo>
                    <a:pt x="62" y="1675"/>
                    <a:pt x="1" y="1756"/>
                    <a:pt x="21" y="1756"/>
                  </a:cubicBezTo>
                  <a:cubicBezTo>
                    <a:pt x="22" y="1757"/>
                    <a:pt x="23" y="1757"/>
                    <a:pt x="24" y="1757"/>
                  </a:cubicBezTo>
                  <a:cubicBezTo>
                    <a:pt x="58" y="1757"/>
                    <a:pt x="301" y="1481"/>
                    <a:pt x="772" y="1147"/>
                  </a:cubicBezTo>
                  <a:cubicBezTo>
                    <a:pt x="1259" y="802"/>
                    <a:pt x="1990" y="417"/>
                    <a:pt x="2883" y="254"/>
                  </a:cubicBezTo>
                  <a:cubicBezTo>
                    <a:pt x="3202" y="196"/>
                    <a:pt x="3512" y="172"/>
                    <a:pt x="3806" y="172"/>
                  </a:cubicBezTo>
                  <a:cubicBezTo>
                    <a:pt x="4336" y="172"/>
                    <a:pt x="4811" y="251"/>
                    <a:pt x="5177" y="356"/>
                  </a:cubicBezTo>
                  <a:cubicBezTo>
                    <a:pt x="5735" y="490"/>
                    <a:pt x="6056" y="662"/>
                    <a:pt x="6105" y="662"/>
                  </a:cubicBezTo>
                  <a:cubicBezTo>
                    <a:pt x="6108" y="662"/>
                    <a:pt x="6109" y="661"/>
                    <a:pt x="6110" y="660"/>
                  </a:cubicBezTo>
                  <a:cubicBezTo>
                    <a:pt x="6110" y="640"/>
                    <a:pt x="6029" y="579"/>
                    <a:pt x="5887" y="498"/>
                  </a:cubicBezTo>
                  <a:cubicBezTo>
                    <a:pt x="5725" y="417"/>
                    <a:pt x="5502" y="335"/>
                    <a:pt x="5217" y="234"/>
                  </a:cubicBezTo>
                  <a:cubicBezTo>
                    <a:pt x="4824" y="107"/>
                    <a:pt x="4284" y="0"/>
                    <a:pt x="3687"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7"/>
            <p:cNvSpPr/>
            <p:nvPr/>
          </p:nvSpPr>
          <p:spPr>
            <a:xfrm>
              <a:off x="4379717" y="3772884"/>
              <a:ext cx="200975" cy="758000"/>
            </a:xfrm>
            <a:custGeom>
              <a:rect b="b" l="l" r="r" t="t"/>
              <a:pathLst>
                <a:path extrusionOk="0" h="30320" w="8039">
                  <a:moveTo>
                    <a:pt x="5047" y="0"/>
                  </a:moveTo>
                  <a:cubicBezTo>
                    <a:pt x="4292" y="0"/>
                    <a:pt x="3539" y="196"/>
                    <a:pt x="2802" y="376"/>
                  </a:cubicBezTo>
                  <a:lnTo>
                    <a:pt x="2659" y="355"/>
                  </a:lnTo>
                  <a:cubicBezTo>
                    <a:pt x="1584" y="477"/>
                    <a:pt x="731" y="1391"/>
                    <a:pt x="366" y="2406"/>
                  </a:cubicBezTo>
                  <a:cubicBezTo>
                    <a:pt x="0" y="3420"/>
                    <a:pt x="21" y="4537"/>
                    <a:pt x="41" y="5613"/>
                  </a:cubicBezTo>
                  <a:cubicBezTo>
                    <a:pt x="203" y="12189"/>
                    <a:pt x="366" y="18786"/>
                    <a:pt x="1117" y="25321"/>
                  </a:cubicBezTo>
                  <a:cubicBezTo>
                    <a:pt x="1279" y="26742"/>
                    <a:pt x="1502" y="28244"/>
                    <a:pt x="2436" y="29320"/>
                  </a:cubicBezTo>
                  <a:cubicBezTo>
                    <a:pt x="2976" y="29942"/>
                    <a:pt x="3835" y="30320"/>
                    <a:pt x="4644" y="30320"/>
                  </a:cubicBezTo>
                  <a:cubicBezTo>
                    <a:pt x="5234" y="30320"/>
                    <a:pt x="5797" y="30119"/>
                    <a:pt x="6191" y="29665"/>
                  </a:cubicBezTo>
                  <a:cubicBezTo>
                    <a:pt x="6719" y="29036"/>
                    <a:pt x="6780" y="28163"/>
                    <a:pt x="6820" y="27351"/>
                  </a:cubicBezTo>
                  <a:cubicBezTo>
                    <a:pt x="7206" y="19476"/>
                    <a:pt x="7592" y="11600"/>
                    <a:pt x="7977" y="3725"/>
                  </a:cubicBezTo>
                  <a:cubicBezTo>
                    <a:pt x="8018" y="2832"/>
                    <a:pt x="8038" y="1857"/>
                    <a:pt x="7551" y="1127"/>
                  </a:cubicBezTo>
                  <a:cubicBezTo>
                    <a:pt x="7064" y="416"/>
                    <a:pt x="6191" y="51"/>
                    <a:pt x="5339" y="10"/>
                  </a:cubicBezTo>
                  <a:cubicBezTo>
                    <a:pt x="5241" y="3"/>
                    <a:pt x="5144" y="0"/>
                    <a:pt x="5047" y="0"/>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7"/>
            <p:cNvSpPr/>
            <p:nvPr/>
          </p:nvSpPr>
          <p:spPr>
            <a:xfrm>
              <a:off x="4303092" y="2843509"/>
              <a:ext cx="306000" cy="929350"/>
            </a:xfrm>
            <a:custGeom>
              <a:rect b="b" l="l" r="r" t="t"/>
              <a:pathLst>
                <a:path extrusionOk="0" h="37174" w="12240">
                  <a:moveTo>
                    <a:pt x="7429" y="0"/>
                  </a:moveTo>
                  <a:cubicBezTo>
                    <a:pt x="2619" y="0"/>
                    <a:pt x="1" y="2700"/>
                    <a:pt x="122" y="7774"/>
                  </a:cubicBezTo>
                  <a:cubicBezTo>
                    <a:pt x="325" y="16035"/>
                    <a:pt x="1178" y="24296"/>
                    <a:pt x="3268" y="32294"/>
                  </a:cubicBezTo>
                  <a:cubicBezTo>
                    <a:pt x="3634" y="33654"/>
                    <a:pt x="4060" y="35074"/>
                    <a:pt x="5055" y="36110"/>
                  </a:cubicBezTo>
                  <a:cubicBezTo>
                    <a:pt x="5676" y="36757"/>
                    <a:pt x="6604" y="37174"/>
                    <a:pt x="7490" y="37174"/>
                  </a:cubicBezTo>
                  <a:cubicBezTo>
                    <a:pt x="7991" y="37174"/>
                    <a:pt x="8480" y="37040"/>
                    <a:pt x="8891" y="36739"/>
                  </a:cubicBezTo>
                  <a:cubicBezTo>
                    <a:pt x="9865" y="36008"/>
                    <a:pt x="10088" y="34668"/>
                    <a:pt x="10231" y="33471"/>
                  </a:cubicBezTo>
                  <a:cubicBezTo>
                    <a:pt x="11266" y="24093"/>
                    <a:pt x="11854" y="16238"/>
                    <a:pt x="11976" y="6800"/>
                  </a:cubicBezTo>
                  <a:cubicBezTo>
                    <a:pt x="11976" y="6800"/>
                    <a:pt x="12240" y="0"/>
                    <a:pt x="7429" y="0"/>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7"/>
            <p:cNvSpPr/>
            <p:nvPr/>
          </p:nvSpPr>
          <p:spPr>
            <a:xfrm>
              <a:off x="4316292" y="2899234"/>
              <a:ext cx="93375" cy="781075"/>
            </a:xfrm>
            <a:custGeom>
              <a:rect b="b" l="l" r="r" t="t"/>
              <a:pathLst>
                <a:path extrusionOk="0" h="31243" w="3735">
                  <a:moveTo>
                    <a:pt x="2181" y="0"/>
                  </a:moveTo>
                  <a:cubicBezTo>
                    <a:pt x="2146" y="0"/>
                    <a:pt x="2051" y="65"/>
                    <a:pt x="1908" y="207"/>
                  </a:cubicBezTo>
                  <a:cubicBezTo>
                    <a:pt x="1827" y="268"/>
                    <a:pt x="1726" y="369"/>
                    <a:pt x="1624" y="491"/>
                  </a:cubicBezTo>
                  <a:cubicBezTo>
                    <a:pt x="1543" y="613"/>
                    <a:pt x="1421" y="755"/>
                    <a:pt x="1299" y="917"/>
                  </a:cubicBezTo>
                  <a:cubicBezTo>
                    <a:pt x="832" y="1607"/>
                    <a:pt x="366" y="2764"/>
                    <a:pt x="183" y="4226"/>
                  </a:cubicBezTo>
                  <a:cubicBezTo>
                    <a:pt x="0" y="5708"/>
                    <a:pt x="122" y="7453"/>
                    <a:pt x="284" y="9361"/>
                  </a:cubicBezTo>
                  <a:cubicBezTo>
                    <a:pt x="447" y="11249"/>
                    <a:pt x="629" y="13339"/>
                    <a:pt x="893" y="15532"/>
                  </a:cubicBezTo>
                  <a:cubicBezTo>
                    <a:pt x="1401" y="19916"/>
                    <a:pt x="2071" y="23833"/>
                    <a:pt x="2578" y="26675"/>
                  </a:cubicBezTo>
                  <a:cubicBezTo>
                    <a:pt x="3103" y="29500"/>
                    <a:pt x="3487" y="31242"/>
                    <a:pt x="3611" y="31242"/>
                  </a:cubicBezTo>
                  <a:cubicBezTo>
                    <a:pt x="3612" y="31242"/>
                    <a:pt x="3613" y="31242"/>
                    <a:pt x="3613" y="31242"/>
                  </a:cubicBezTo>
                  <a:cubicBezTo>
                    <a:pt x="3735" y="31222"/>
                    <a:pt x="3552" y="29435"/>
                    <a:pt x="3187" y="26573"/>
                  </a:cubicBezTo>
                  <a:cubicBezTo>
                    <a:pt x="2842" y="23732"/>
                    <a:pt x="2274" y="19794"/>
                    <a:pt x="1766" y="15430"/>
                  </a:cubicBezTo>
                  <a:cubicBezTo>
                    <a:pt x="1502" y="13258"/>
                    <a:pt x="1299" y="11168"/>
                    <a:pt x="1096" y="9280"/>
                  </a:cubicBezTo>
                  <a:cubicBezTo>
                    <a:pt x="873" y="7392"/>
                    <a:pt x="711" y="5687"/>
                    <a:pt x="812" y="4287"/>
                  </a:cubicBezTo>
                  <a:cubicBezTo>
                    <a:pt x="893" y="2886"/>
                    <a:pt x="1238" y="1790"/>
                    <a:pt x="1604" y="1100"/>
                  </a:cubicBezTo>
                  <a:cubicBezTo>
                    <a:pt x="1685" y="938"/>
                    <a:pt x="1766" y="775"/>
                    <a:pt x="1847" y="633"/>
                  </a:cubicBezTo>
                  <a:cubicBezTo>
                    <a:pt x="1908" y="511"/>
                    <a:pt x="1989" y="410"/>
                    <a:pt x="2050" y="308"/>
                  </a:cubicBezTo>
                  <a:cubicBezTo>
                    <a:pt x="2152" y="126"/>
                    <a:pt x="2213" y="24"/>
                    <a:pt x="2192" y="4"/>
                  </a:cubicBezTo>
                  <a:cubicBezTo>
                    <a:pt x="2190" y="1"/>
                    <a:pt x="2186" y="0"/>
                    <a:pt x="21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7"/>
            <p:cNvSpPr/>
            <p:nvPr/>
          </p:nvSpPr>
          <p:spPr>
            <a:xfrm>
              <a:off x="4378192" y="2849584"/>
              <a:ext cx="94400" cy="921025"/>
            </a:xfrm>
            <a:custGeom>
              <a:rect b="b" l="l" r="r" t="t"/>
              <a:pathLst>
                <a:path extrusionOk="0" h="36841" w="3776">
                  <a:moveTo>
                    <a:pt x="2457" y="1"/>
                  </a:moveTo>
                  <a:cubicBezTo>
                    <a:pt x="2457" y="1"/>
                    <a:pt x="2335" y="62"/>
                    <a:pt x="2132" y="204"/>
                  </a:cubicBezTo>
                  <a:cubicBezTo>
                    <a:pt x="1929" y="346"/>
                    <a:pt x="1624" y="589"/>
                    <a:pt x="1320" y="975"/>
                  </a:cubicBezTo>
                  <a:cubicBezTo>
                    <a:pt x="1015" y="1340"/>
                    <a:pt x="711" y="1848"/>
                    <a:pt x="467" y="2497"/>
                  </a:cubicBezTo>
                  <a:cubicBezTo>
                    <a:pt x="244" y="3147"/>
                    <a:pt x="82" y="3918"/>
                    <a:pt x="41" y="4771"/>
                  </a:cubicBezTo>
                  <a:cubicBezTo>
                    <a:pt x="1" y="5644"/>
                    <a:pt x="41" y="6577"/>
                    <a:pt x="122" y="7592"/>
                  </a:cubicBezTo>
                  <a:cubicBezTo>
                    <a:pt x="183" y="8587"/>
                    <a:pt x="264" y="9662"/>
                    <a:pt x="346" y="10799"/>
                  </a:cubicBezTo>
                  <a:cubicBezTo>
                    <a:pt x="508" y="13052"/>
                    <a:pt x="691" y="15528"/>
                    <a:pt x="914" y="18147"/>
                  </a:cubicBezTo>
                  <a:cubicBezTo>
                    <a:pt x="1360" y="23343"/>
                    <a:pt x="2010" y="28052"/>
                    <a:pt x="2619" y="31421"/>
                  </a:cubicBezTo>
                  <a:cubicBezTo>
                    <a:pt x="2923" y="33106"/>
                    <a:pt x="3208" y="34466"/>
                    <a:pt x="3411" y="35400"/>
                  </a:cubicBezTo>
                  <a:cubicBezTo>
                    <a:pt x="3532" y="35846"/>
                    <a:pt x="3614" y="36212"/>
                    <a:pt x="3674" y="36476"/>
                  </a:cubicBezTo>
                  <a:cubicBezTo>
                    <a:pt x="3695" y="36597"/>
                    <a:pt x="3715" y="36679"/>
                    <a:pt x="3735" y="36760"/>
                  </a:cubicBezTo>
                  <a:cubicBezTo>
                    <a:pt x="3756" y="36821"/>
                    <a:pt x="3776" y="36841"/>
                    <a:pt x="3776" y="36841"/>
                  </a:cubicBezTo>
                  <a:cubicBezTo>
                    <a:pt x="3776" y="36841"/>
                    <a:pt x="3776" y="36821"/>
                    <a:pt x="3756" y="36739"/>
                  </a:cubicBezTo>
                  <a:cubicBezTo>
                    <a:pt x="3735" y="36679"/>
                    <a:pt x="3735" y="36577"/>
                    <a:pt x="3695" y="36455"/>
                  </a:cubicBezTo>
                  <a:cubicBezTo>
                    <a:pt x="3654" y="36212"/>
                    <a:pt x="3573" y="35846"/>
                    <a:pt x="3492" y="35379"/>
                  </a:cubicBezTo>
                  <a:cubicBezTo>
                    <a:pt x="3289" y="34446"/>
                    <a:pt x="3025" y="33086"/>
                    <a:pt x="2741" y="31401"/>
                  </a:cubicBezTo>
                  <a:cubicBezTo>
                    <a:pt x="2152" y="28032"/>
                    <a:pt x="1543" y="23323"/>
                    <a:pt x="1097" y="18127"/>
                  </a:cubicBezTo>
                  <a:cubicBezTo>
                    <a:pt x="873" y="15528"/>
                    <a:pt x="670" y="13032"/>
                    <a:pt x="508" y="10779"/>
                  </a:cubicBezTo>
                  <a:cubicBezTo>
                    <a:pt x="427" y="9642"/>
                    <a:pt x="346" y="8587"/>
                    <a:pt x="264" y="7572"/>
                  </a:cubicBezTo>
                  <a:cubicBezTo>
                    <a:pt x="183" y="6577"/>
                    <a:pt x="122" y="5644"/>
                    <a:pt x="163" y="4791"/>
                  </a:cubicBezTo>
                  <a:cubicBezTo>
                    <a:pt x="204" y="3939"/>
                    <a:pt x="346" y="3167"/>
                    <a:pt x="569" y="2538"/>
                  </a:cubicBezTo>
                  <a:cubicBezTo>
                    <a:pt x="792" y="1888"/>
                    <a:pt x="1097" y="1381"/>
                    <a:pt x="1381" y="1016"/>
                  </a:cubicBezTo>
                  <a:cubicBezTo>
                    <a:pt x="1969" y="265"/>
                    <a:pt x="2477" y="21"/>
                    <a:pt x="24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7"/>
            <p:cNvSpPr/>
            <p:nvPr/>
          </p:nvSpPr>
          <p:spPr>
            <a:xfrm>
              <a:off x="4410167" y="3803584"/>
              <a:ext cx="39100" cy="700800"/>
            </a:xfrm>
            <a:custGeom>
              <a:rect b="b" l="l" r="r" t="t"/>
              <a:pathLst>
                <a:path extrusionOk="0" h="28032" w="1564">
                  <a:moveTo>
                    <a:pt x="41" y="0"/>
                  </a:moveTo>
                  <a:cubicBezTo>
                    <a:pt x="21" y="0"/>
                    <a:pt x="21" y="102"/>
                    <a:pt x="21" y="284"/>
                  </a:cubicBezTo>
                  <a:cubicBezTo>
                    <a:pt x="21" y="487"/>
                    <a:pt x="21" y="751"/>
                    <a:pt x="0" y="1096"/>
                  </a:cubicBezTo>
                  <a:cubicBezTo>
                    <a:pt x="0" y="1807"/>
                    <a:pt x="0" y="2842"/>
                    <a:pt x="21" y="4121"/>
                  </a:cubicBezTo>
                  <a:cubicBezTo>
                    <a:pt x="41" y="6658"/>
                    <a:pt x="142" y="10169"/>
                    <a:pt x="345" y="14046"/>
                  </a:cubicBezTo>
                  <a:cubicBezTo>
                    <a:pt x="548" y="17923"/>
                    <a:pt x="833" y="21414"/>
                    <a:pt x="1096" y="23951"/>
                  </a:cubicBezTo>
                  <a:cubicBezTo>
                    <a:pt x="1218" y="25210"/>
                    <a:pt x="1320" y="26225"/>
                    <a:pt x="1401" y="26935"/>
                  </a:cubicBezTo>
                  <a:cubicBezTo>
                    <a:pt x="1441" y="27280"/>
                    <a:pt x="1482" y="27544"/>
                    <a:pt x="1502" y="27747"/>
                  </a:cubicBezTo>
                  <a:cubicBezTo>
                    <a:pt x="1543" y="27930"/>
                    <a:pt x="1543" y="28031"/>
                    <a:pt x="1563" y="28031"/>
                  </a:cubicBezTo>
                  <a:cubicBezTo>
                    <a:pt x="1563" y="28031"/>
                    <a:pt x="1563" y="27930"/>
                    <a:pt x="1543" y="27747"/>
                  </a:cubicBezTo>
                  <a:cubicBezTo>
                    <a:pt x="1523" y="27544"/>
                    <a:pt x="1502" y="27280"/>
                    <a:pt x="1482" y="26935"/>
                  </a:cubicBezTo>
                  <a:cubicBezTo>
                    <a:pt x="1421" y="26204"/>
                    <a:pt x="1320" y="25190"/>
                    <a:pt x="1218" y="23931"/>
                  </a:cubicBezTo>
                  <a:cubicBezTo>
                    <a:pt x="995" y="21394"/>
                    <a:pt x="731" y="17903"/>
                    <a:pt x="528" y="14026"/>
                  </a:cubicBezTo>
                  <a:cubicBezTo>
                    <a:pt x="305" y="10149"/>
                    <a:pt x="203" y="6658"/>
                    <a:pt x="142" y="4100"/>
                  </a:cubicBezTo>
                  <a:cubicBezTo>
                    <a:pt x="122" y="2842"/>
                    <a:pt x="81" y="1827"/>
                    <a:pt x="81" y="1096"/>
                  </a:cubicBezTo>
                  <a:cubicBezTo>
                    <a:pt x="61" y="751"/>
                    <a:pt x="61" y="487"/>
                    <a:pt x="61" y="284"/>
                  </a:cubicBezTo>
                  <a:cubicBezTo>
                    <a:pt x="41" y="102"/>
                    <a:pt x="41" y="0"/>
                    <a:pt x="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7"/>
            <p:cNvSpPr/>
            <p:nvPr/>
          </p:nvSpPr>
          <p:spPr>
            <a:xfrm>
              <a:off x="4371592" y="3663534"/>
              <a:ext cx="207575" cy="207550"/>
            </a:xfrm>
            <a:custGeom>
              <a:rect b="b" l="l" r="r" t="t"/>
              <a:pathLst>
                <a:path extrusionOk="0" h="8302" w="8303">
                  <a:moveTo>
                    <a:pt x="4141" y="0"/>
                  </a:moveTo>
                  <a:cubicBezTo>
                    <a:pt x="1848" y="0"/>
                    <a:pt x="1" y="1847"/>
                    <a:pt x="1" y="4141"/>
                  </a:cubicBezTo>
                  <a:cubicBezTo>
                    <a:pt x="1" y="6434"/>
                    <a:pt x="1848" y="8302"/>
                    <a:pt x="4141" y="8302"/>
                  </a:cubicBezTo>
                  <a:cubicBezTo>
                    <a:pt x="6435" y="8302"/>
                    <a:pt x="8302" y="6434"/>
                    <a:pt x="8302" y="4141"/>
                  </a:cubicBezTo>
                  <a:cubicBezTo>
                    <a:pt x="8302" y="1847"/>
                    <a:pt x="6435" y="0"/>
                    <a:pt x="4141"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7"/>
            <p:cNvSpPr/>
            <p:nvPr/>
          </p:nvSpPr>
          <p:spPr>
            <a:xfrm>
              <a:off x="4414717" y="4469559"/>
              <a:ext cx="137050" cy="127175"/>
            </a:xfrm>
            <a:custGeom>
              <a:rect b="b" l="l" r="r" t="t"/>
              <a:pathLst>
                <a:path extrusionOk="0" h="5087" w="5482">
                  <a:moveTo>
                    <a:pt x="2592" y="0"/>
                  </a:moveTo>
                  <a:cubicBezTo>
                    <a:pt x="2158" y="0"/>
                    <a:pt x="1726" y="81"/>
                    <a:pt x="1361" y="296"/>
                  </a:cubicBezTo>
                  <a:cubicBezTo>
                    <a:pt x="752" y="621"/>
                    <a:pt x="387" y="1250"/>
                    <a:pt x="204" y="1879"/>
                  </a:cubicBezTo>
                  <a:cubicBezTo>
                    <a:pt x="21" y="2529"/>
                    <a:pt x="1" y="4417"/>
                    <a:pt x="1" y="5086"/>
                  </a:cubicBezTo>
                  <a:lnTo>
                    <a:pt x="5481" y="5086"/>
                  </a:lnTo>
                  <a:lnTo>
                    <a:pt x="5339" y="2590"/>
                  </a:lnTo>
                  <a:cubicBezTo>
                    <a:pt x="5339" y="1778"/>
                    <a:pt x="5035" y="905"/>
                    <a:pt x="4365" y="438"/>
                  </a:cubicBezTo>
                  <a:cubicBezTo>
                    <a:pt x="3939" y="154"/>
                    <a:pt x="3411" y="32"/>
                    <a:pt x="2883" y="12"/>
                  </a:cubicBezTo>
                  <a:cubicBezTo>
                    <a:pt x="2787" y="5"/>
                    <a:pt x="2689" y="0"/>
                    <a:pt x="2592"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7"/>
            <p:cNvSpPr/>
            <p:nvPr/>
          </p:nvSpPr>
          <p:spPr>
            <a:xfrm>
              <a:off x="4413217" y="4574884"/>
              <a:ext cx="257800" cy="35800"/>
            </a:xfrm>
            <a:custGeom>
              <a:rect b="b" l="l" r="r" t="t"/>
              <a:pathLst>
                <a:path extrusionOk="0" h="1432" w="10312">
                  <a:moveTo>
                    <a:pt x="5988" y="1"/>
                  </a:moveTo>
                  <a:lnTo>
                    <a:pt x="142" y="61"/>
                  </a:lnTo>
                  <a:lnTo>
                    <a:pt x="0" y="1361"/>
                  </a:lnTo>
                  <a:cubicBezTo>
                    <a:pt x="0" y="1361"/>
                    <a:pt x="3223" y="1432"/>
                    <a:pt x="6051" y="1432"/>
                  </a:cubicBezTo>
                  <a:cubicBezTo>
                    <a:pt x="8236" y="1432"/>
                    <a:pt x="10186" y="1389"/>
                    <a:pt x="10230" y="1239"/>
                  </a:cubicBezTo>
                  <a:cubicBezTo>
                    <a:pt x="10311" y="894"/>
                    <a:pt x="5988" y="1"/>
                    <a:pt x="5988" y="1"/>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7"/>
            <p:cNvSpPr/>
            <p:nvPr/>
          </p:nvSpPr>
          <p:spPr>
            <a:xfrm>
              <a:off x="4418792" y="3209059"/>
              <a:ext cx="7625" cy="7000"/>
            </a:xfrm>
            <a:custGeom>
              <a:rect b="b" l="l" r="r" t="t"/>
              <a:pathLst>
                <a:path extrusionOk="0" h="280" w="305">
                  <a:moveTo>
                    <a:pt x="140" y="0"/>
                  </a:moveTo>
                  <a:cubicBezTo>
                    <a:pt x="119" y="0"/>
                    <a:pt x="99" y="4"/>
                    <a:pt x="82" y="13"/>
                  </a:cubicBezTo>
                  <a:lnTo>
                    <a:pt x="82" y="33"/>
                  </a:lnTo>
                  <a:cubicBezTo>
                    <a:pt x="0" y="94"/>
                    <a:pt x="21" y="236"/>
                    <a:pt x="102" y="277"/>
                  </a:cubicBezTo>
                  <a:cubicBezTo>
                    <a:pt x="113" y="279"/>
                    <a:pt x="123"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7"/>
            <p:cNvSpPr/>
            <p:nvPr/>
          </p:nvSpPr>
          <p:spPr>
            <a:xfrm>
              <a:off x="4408142" y="3052984"/>
              <a:ext cx="8050" cy="6975"/>
            </a:xfrm>
            <a:custGeom>
              <a:rect b="b" l="l" r="r" t="t"/>
              <a:pathLst>
                <a:path extrusionOk="0" h="279" w="322">
                  <a:moveTo>
                    <a:pt x="174" y="0"/>
                  </a:moveTo>
                  <a:cubicBezTo>
                    <a:pt x="149" y="0"/>
                    <a:pt x="124" y="8"/>
                    <a:pt x="102" y="24"/>
                  </a:cubicBezTo>
                  <a:lnTo>
                    <a:pt x="81" y="24"/>
                  </a:lnTo>
                  <a:cubicBezTo>
                    <a:pt x="0" y="85"/>
                    <a:pt x="20" y="227"/>
                    <a:pt x="122" y="268"/>
                  </a:cubicBezTo>
                  <a:cubicBezTo>
                    <a:pt x="137" y="275"/>
                    <a:pt x="152" y="279"/>
                    <a:pt x="169" y="279"/>
                  </a:cubicBezTo>
                  <a:cubicBezTo>
                    <a:pt x="242" y="279"/>
                    <a:pt x="321" y="209"/>
                    <a:pt x="305" y="126"/>
                  </a:cubicBezTo>
                  <a:cubicBezTo>
                    <a:pt x="305" y="52"/>
                    <a:pt x="241" y="0"/>
                    <a:pt x="1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
            <p:cNvSpPr/>
            <p:nvPr/>
          </p:nvSpPr>
          <p:spPr>
            <a:xfrm>
              <a:off x="4431992" y="3400559"/>
              <a:ext cx="7625" cy="7000"/>
            </a:xfrm>
            <a:custGeom>
              <a:rect b="b" l="l" r="r" t="t"/>
              <a:pathLst>
                <a:path extrusionOk="0" h="280" w="305">
                  <a:moveTo>
                    <a:pt x="155" y="1"/>
                  </a:moveTo>
                  <a:cubicBezTo>
                    <a:pt x="129" y="1"/>
                    <a:pt x="104" y="8"/>
                    <a:pt x="81" y="25"/>
                  </a:cubicBezTo>
                  <a:lnTo>
                    <a:pt x="61" y="25"/>
                  </a:lnTo>
                  <a:cubicBezTo>
                    <a:pt x="0" y="86"/>
                    <a:pt x="20" y="228"/>
                    <a:pt x="102" y="269"/>
                  </a:cubicBezTo>
                  <a:cubicBezTo>
                    <a:pt x="116" y="276"/>
                    <a:pt x="132" y="280"/>
                    <a:pt x="148" y="280"/>
                  </a:cubicBezTo>
                  <a:cubicBezTo>
                    <a:pt x="223" y="280"/>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7"/>
            <p:cNvSpPr/>
            <p:nvPr/>
          </p:nvSpPr>
          <p:spPr>
            <a:xfrm>
              <a:off x="4458367" y="3616009"/>
              <a:ext cx="7650" cy="7025"/>
            </a:xfrm>
            <a:custGeom>
              <a:rect b="b" l="l" r="r" t="t"/>
              <a:pathLst>
                <a:path extrusionOk="0" h="281" w="306">
                  <a:moveTo>
                    <a:pt x="138" y="1"/>
                  </a:moveTo>
                  <a:cubicBezTo>
                    <a:pt x="118" y="1"/>
                    <a:pt x="99" y="5"/>
                    <a:pt x="82" y="13"/>
                  </a:cubicBezTo>
                  <a:lnTo>
                    <a:pt x="61" y="34"/>
                  </a:lnTo>
                  <a:cubicBezTo>
                    <a:pt x="1" y="95"/>
                    <a:pt x="21" y="237"/>
                    <a:pt x="102" y="277"/>
                  </a:cubicBezTo>
                  <a:cubicBezTo>
                    <a:pt x="111" y="279"/>
                    <a:pt x="120" y="280"/>
                    <a:pt x="129" y="280"/>
                  </a:cubicBezTo>
                  <a:cubicBezTo>
                    <a:pt x="208" y="280"/>
                    <a:pt x="305" y="208"/>
                    <a:pt x="305" y="135"/>
                  </a:cubicBezTo>
                  <a:cubicBezTo>
                    <a:pt x="289" y="55"/>
                    <a:pt x="210"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7"/>
            <p:cNvSpPr/>
            <p:nvPr/>
          </p:nvSpPr>
          <p:spPr>
            <a:xfrm>
              <a:off x="4428442" y="3944534"/>
              <a:ext cx="7625" cy="7000"/>
            </a:xfrm>
            <a:custGeom>
              <a:rect b="b" l="l" r="r" t="t"/>
              <a:pathLst>
                <a:path extrusionOk="0" h="280" w="305">
                  <a:moveTo>
                    <a:pt x="158" y="1"/>
                  </a:moveTo>
                  <a:cubicBezTo>
                    <a:pt x="131" y="1"/>
                    <a:pt x="104" y="9"/>
                    <a:pt x="81" y="25"/>
                  </a:cubicBezTo>
                  <a:cubicBezTo>
                    <a:pt x="0" y="86"/>
                    <a:pt x="20" y="228"/>
                    <a:pt x="102" y="269"/>
                  </a:cubicBezTo>
                  <a:cubicBezTo>
                    <a:pt x="120" y="276"/>
                    <a:pt x="138" y="280"/>
                    <a:pt x="156" y="280"/>
                  </a:cubicBezTo>
                  <a:cubicBezTo>
                    <a:pt x="236" y="280"/>
                    <a:pt x="304" y="210"/>
                    <a:pt x="304" y="127"/>
                  </a:cubicBezTo>
                  <a:cubicBezTo>
                    <a:pt x="304" y="53"/>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7"/>
            <p:cNvSpPr/>
            <p:nvPr/>
          </p:nvSpPr>
          <p:spPr>
            <a:xfrm>
              <a:off x="4444667" y="4114309"/>
              <a:ext cx="8100" cy="7025"/>
            </a:xfrm>
            <a:custGeom>
              <a:rect b="b" l="l" r="r" t="t"/>
              <a:pathLst>
                <a:path extrusionOk="0" h="281" w="324">
                  <a:moveTo>
                    <a:pt x="158" y="1"/>
                  </a:moveTo>
                  <a:cubicBezTo>
                    <a:pt x="139" y="1"/>
                    <a:pt x="119" y="5"/>
                    <a:pt x="102" y="14"/>
                  </a:cubicBezTo>
                  <a:lnTo>
                    <a:pt x="82" y="34"/>
                  </a:lnTo>
                  <a:cubicBezTo>
                    <a:pt x="1" y="95"/>
                    <a:pt x="21" y="237"/>
                    <a:pt x="122" y="278"/>
                  </a:cubicBezTo>
                  <a:cubicBezTo>
                    <a:pt x="131" y="280"/>
                    <a:pt x="140" y="281"/>
                    <a:pt x="149" y="281"/>
                  </a:cubicBezTo>
                  <a:cubicBezTo>
                    <a:pt x="228" y="281"/>
                    <a:pt x="323" y="208"/>
                    <a:pt x="305" y="135"/>
                  </a:cubicBezTo>
                  <a:cubicBezTo>
                    <a:pt x="305" y="56"/>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7"/>
            <p:cNvSpPr/>
            <p:nvPr/>
          </p:nvSpPr>
          <p:spPr>
            <a:xfrm>
              <a:off x="4446692" y="4304609"/>
              <a:ext cx="8100" cy="7025"/>
            </a:xfrm>
            <a:custGeom>
              <a:rect b="b" l="l" r="r" t="t"/>
              <a:pathLst>
                <a:path extrusionOk="0" h="281" w="324">
                  <a:moveTo>
                    <a:pt x="158" y="1"/>
                  </a:moveTo>
                  <a:cubicBezTo>
                    <a:pt x="139" y="1"/>
                    <a:pt x="120" y="5"/>
                    <a:pt x="102" y="13"/>
                  </a:cubicBezTo>
                  <a:lnTo>
                    <a:pt x="82" y="34"/>
                  </a:lnTo>
                  <a:cubicBezTo>
                    <a:pt x="1" y="94"/>
                    <a:pt x="21" y="237"/>
                    <a:pt x="123" y="277"/>
                  </a:cubicBezTo>
                  <a:cubicBezTo>
                    <a:pt x="131" y="279"/>
                    <a:pt x="140" y="280"/>
                    <a:pt x="149" y="280"/>
                  </a:cubicBezTo>
                  <a:cubicBezTo>
                    <a:pt x="228" y="280"/>
                    <a:pt x="323" y="208"/>
                    <a:pt x="305" y="135"/>
                  </a:cubicBezTo>
                  <a:cubicBezTo>
                    <a:pt x="305" y="55"/>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7"/>
            <p:cNvSpPr/>
            <p:nvPr/>
          </p:nvSpPr>
          <p:spPr>
            <a:xfrm>
              <a:off x="4375667" y="3746659"/>
              <a:ext cx="201475" cy="41750"/>
            </a:xfrm>
            <a:custGeom>
              <a:rect b="b" l="l" r="r" t="t"/>
              <a:pathLst>
                <a:path extrusionOk="0" h="1670" w="8059">
                  <a:moveTo>
                    <a:pt x="8052" y="1"/>
                  </a:moveTo>
                  <a:cubicBezTo>
                    <a:pt x="7998" y="1"/>
                    <a:pt x="7635" y="329"/>
                    <a:pt x="6982" y="694"/>
                  </a:cubicBezTo>
                  <a:cubicBezTo>
                    <a:pt x="6313" y="1080"/>
                    <a:pt x="5257" y="1465"/>
                    <a:pt x="4080" y="1486"/>
                  </a:cubicBezTo>
                  <a:cubicBezTo>
                    <a:pt x="4015" y="1488"/>
                    <a:pt x="3951" y="1489"/>
                    <a:pt x="3887" y="1489"/>
                  </a:cubicBezTo>
                  <a:cubicBezTo>
                    <a:pt x="2767" y="1489"/>
                    <a:pt x="1769" y="1163"/>
                    <a:pt x="1116" y="836"/>
                  </a:cubicBezTo>
                  <a:cubicBezTo>
                    <a:pt x="427" y="501"/>
                    <a:pt x="63" y="186"/>
                    <a:pt x="23" y="186"/>
                  </a:cubicBezTo>
                  <a:cubicBezTo>
                    <a:pt x="22" y="186"/>
                    <a:pt x="21" y="186"/>
                    <a:pt x="20" y="187"/>
                  </a:cubicBezTo>
                  <a:cubicBezTo>
                    <a:pt x="0" y="207"/>
                    <a:pt x="102" y="288"/>
                    <a:pt x="264" y="430"/>
                  </a:cubicBezTo>
                  <a:cubicBezTo>
                    <a:pt x="447" y="572"/>
                    <a:pt x="710" y="755"/>
                    <a:pt x="1056" y="938"/>
                  </a:cubicBezTo>
                  <a:cubicBezTo>
                    <a:pt x="1747" y="1313"/>
                    <a:pt x="2785" y="1669"/>
                    <a:pt x="3981" y="1669"/>
                  </a:cubicBezTo>
                  <a:cubicBezTo>
                    <a:pt x="4014" y="1669"/>
                    <a:pt x="4047" y="1669"/>
                    <a:pt x="4080" y="1668"/>
                  </a:cubicBezTo>
                  <a:cubicBezTo>
                    <a:pt x="5298" y="1628"/>
                    <a:pt x="6374" y="1222"/>
                    <a:pt x="7043" y="796"/>
                  </a:cubicBezTo>
                  <a:cubicBezTo>
                    <a:pt x="7388" y="593"/>
                    <a:pt x="7652" y="390"/>
                    <a:pt x="7815" y="247"/>
                  </a:cubicBezTo>
                  <a:cubicBezTo>
                    <a:pt x="7977" y="105"/>
                    <a:pt x="8058" y="4"/>
                    <a:pt x="8058" y="4"/>
                  </a:cubicBezTo>
                  <a:cubicBezTo>
                    <a:pt x="8057" y="2"/>
                    <a:pt x="8055" y="1"/>
                    <a:pt x="8052" y="1"/>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7"/>
            <p:cNvSpPr/>
            <p:nvPr/>
          </p:nvSpPr>
          <p:spPr>
            <a:xfrm>
              <a:off x="4415742" y="4531609"/>
              <a:ext cx="131950" cy="14975"/>
            </a:xfrm>
            <a:custGeom>
              <a:rect b="b" l="l" r="r" t="t"/>
              <a:pathLst>
                <a:path extrusionOk="0" h="599" w="5278">
                  <a:moveTo>
                    <a:pt x="5241" y="0"/>
                  </a:moveTo>
                  <a:cubicBezTo>
                    <a:pt x="5096" y="0"/>
                    <a:pt x="3999" y="356"/>
                    <a:pt x="2639" y="412"/>
                  </a:cubicBezTo>
                  <a:cubicBezTo>
                    <a:pt x="2465" y="422"/>
                    <a:pt x="2295" y="426"/>
                    <a:pt x="2131" y="426"/>
                  </a:cubicBezTo>
                  <a:cubicBezTo>
                    <a:pt x="1041" y="426"/>
                    <a:pt x="195" y="242"/>
                    <a:pt x="30" y="242"/>
                  </a:cubicBezTo>
                  <a:cubicBezTo>
                    <a:pt x="11" y="242"/>
                    <a:pt x="1" y="244"/>
                    <a:pt x="1" y="250"/>
                  </a:cubicBezTo>
                  <a:cubicBezTo>
                    <a:pt x="1" y="270"/>
                    <a:pt x="285" y="372"/>
                    <a:pt x="752" y="473"/>
                  </a:cubicBezTo>
                  <a:cubicBezTo>
                    <a:pt x="1175" y="544"/>
                    <a:pt x="1736" y="599"/>
                    <a:pt x="2368" y="599"/>
                  </a:cubicBezTo>
                  <a:cubicBezTo>
                    <a:pt x="2463" y="599"/>
                    <a:pt x="2561" y="598"/>
                    <a:pt x="2660" y="595"/>
                  </a:cubicBezTo>
                  <a:cubicBezTo>
                    <a:pt x="3390" y="554"/>
                    <a:pt x="4060" y="412"/>
                    <a:pt x="4527" y="290"/>
                  </a:cubicBezTo>
                  <a:cubicBezTo>
                    <a:pt x="4994" y="148"/>
                    <a:pt x="5278" y="27"/>
                    <a:pt x="5258" y="6"/>
                  </a:cubicBezTo>
                  <a:cubicBezTo>
                    <a:pt x="5258" y="2"/>
                    <a:pt x="5252" y="0"/>
                    <a:pt x="5241"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5" name="Google Shape;615;p7"/>
          <p:cNvSpPr/>
          <p:nvPr/>
        </p:nvSpPr>
        <p:spPr>
          <a:xfrm>
            <a:off x="5638142" y="2597909"/>
            <a:ext cx="333925" cy="333400"/>
          </a:xfrm>
          <a:custGeom>
            <a:rect b="b" l="l" r="r" t="t"/>
            <a:pathLst>
              <a:path extrusionOk="0" h="13336" w="13357">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7"/>
          <p:cNvSpPr/>
          <p:nvPr/>
        </p:nvSpPr>
        <p:spPr>
          <a:xfrm>
            <a:off x="5309342" y="2681109"/>
            <a:ext cx="241550" cy="241075"/>
          </a:xfrm>
          <a:custGeom>
            <a:rect b="b" l="l" r="r" t="t"/>
            <a:pathLst>
              <a:path extrusionOk="0" h="9643" w="9662">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7"/>
          <p:cNvSpPr/>
          <p:nvPr/>
        </p:nvSpPr>
        <p:spPr>
          <a:xfrm rot="5400000">
            <a:off x="7958592" y="1401809"/>
            <a:ext cx="162400" cy="162400"/>
          </a:xfrm>
          <a:custGeom>
            <a:rect b="b" l="l" r="r" t="t"/>
            <a:pathLst>
              <a:path extrusionOk="0" h="6496" w="6496">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7"/>
          <p:cNvSpPr/>
          <p:nvPr/>
        </p:nvSpPr>
        <p:spPr>
          <a:xfrm rot="5400000">
            <a:off x="7622405" y="1660846"/>
            <a:ext cx="333925" cy="333400"/>
          </a:xfrm>
          <a:custGeom>
            <a:rect b="b" l="l" r="r" t="t"/>
            <a:pathLst>
              <a:path extrusionOk="0" h="13336" w="13357">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7"/>
          <p:cNvSpPr/>
          <p:nvPr/>
        </p:nvSpPr>
        <p:spPr>
          <a:xfrm rot="5400000">
            <a:off x="7631555" y="1332021"/>
            <a:ext cx="241550" cy="241075"/>
          </a:xfrm>
          <a:custGeom>
            <a:rect b="b" l="l" r="r" t="t"/>
            <a:pathLst>
              <a:path extrusionOk="0" h="9643" w="9662">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7"/>
          <p:cNvSpPr txBox="1"/>
          <p:nvPr/>
        </p:nvSpPr>
        <p:spPr>
          <a:xfrm>
            <a:off x="1140524" y="2225900"/>
            <a:ext cx="3978600" cy="32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chemeClr val="hlink"/>
                </a:solidFill>
                <a:uFill>
                  <a:noFill/>
                </a:uFill>
                <a:latin typeface="Bebas Neue"/>
                <a:ea typeface="Bebas Neue"/>
                <a:cs typeface="Bebas Neue"/>
                <a:sym typeface="Bebas Neue"/>
                <a:hlinkClick r:id="rId3"/>
              </a:rPr>
              <a:t>ARTIFICIAL NEURAL NETWORKS</a:t>
            </a:r>
            <a:r>
              <a:rPr b="0" i="0" lang="en" sz="2500" u="none" cap="none" strike="noStrike">
                <a:solidFill>
                  <a:schemeClr val="accent2"/>
                </a:solidFill>
                <a:latin typeface="Bebas Neue"/>
                <a:ea typeface="Bebas Neue"/>
                <a:cs typeface="Bebas Neue"/>
                <a:sym typeface="Bebas Neue"/>
              </a:rPr>
              <a:t> </a:t>
            </a:r>
            <a:endParaRPr b="0" i="0" sz="2500" u="none" cap="none" strike="noStrike">
              <a:solidFill>
                <a:schemeClr val="accent2"/>
              </a:solidFill>
              <a:latin typeface="Bebas Neue"/>
              <a:ea typeface="Bebas Neue"/>
              <a:cs typeface="Bebas Neue"/>
              <a:sym typeface="Bebas Neue"/>
            </a:endParaRPr>
          </a:p>
        </p:txBody>
      </p:sp>
      <p:sp>
        <p:nvSpPr>
          <p:cNvPr id="621" name="Google Shape;621;p7"/>
          <p:cNvSpPr txBox="1"/>
          <p:nvPr/>
        </p:nvSpPr>
        <p:spPr>
          <a:xfrm>
            <a:off x="1140525" y="3386075"/>
            <a:ext cx="4337700" cy="122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chemeClr val="hlink"/>
                </a:solidFill>
                <a:uFill>
                  <a:noFill/>
                </a:uFill>
                <a:latin typeface="Bebas Neue"/>
                <a:ea typeface="Bebas Neue"/>
                <a:cs typeface="Bebas Neue"/>
                <a:sym typeface="Bebas Neue"/>
                <a:hlinkClick r:id="rId4"/>
              </a:rPr>
              <a:t>ADAPTIVE NEURO-FUZZY INTERFACE SYSTEMS (aNFIS)</a:t>
            </a:r>
            <a:endParaRPr b="0" i="0" sz="2500" u="none" cap="none" strike="noStrike">
              <a:solidFill>
                <a:schemeClr val="accent2"/>
              </a:solidFill>
              <a:latin typeface="Bebas Neue"/>
              <a:ea typeface="Bebas Neue"/>
              <a:cs typeface="Bebas Neue"/>
              <a:sym typeface="Bebas Neue"/>
            </a:endParaRPr>
          </a:p>
        </p:txBody>
      </p:sp>
      <p:grpSp>
        <p:nvGrpSpPr>
          <p:cNvPr id="622" name="Google Shape;622;p7"/>
          <p:cNvGrpSpPr/>
          <p:nvPr/>
        </p:nvGrpSpPr>
        <p:grpSpPr>
          <a:xfrm>
            <a:off x="1865981" y="633232"/>
            <a:ext cx="772605" cy="196301"/>
            <a:chOff x="2641350" y="846250"/>
            <a:chExt cx="413600" cy="105075"/>
          </a:xfrm>
        </p:grpSpPr>
        <p:sp>
          <p:nvSpPr>
            <p:cNvPr id="623" name="Google Shape;623;p7"/>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7"/>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7"/>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7"/>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p7"/>
          <p:cNvGrpSpPr/>
          <p:nvPr/>
        </p:nvGrpSpPr>
        <p:grpSpPr>
          <a:xfrm rot="10800000">
            <a:off x="6514181" y="633232"/>
            <a:ext cx="772605" cy="196301"/>
            <a:chOff x="2641350" y="846250"/>
            <a:chExt cx="413600" cy="105075"/>
          </a:xfrm>
        </p:grpSpPr>
        <p:sp>
          <p:nvSpPr>
            <p:cNvPr id="628" name="Google Shape;628;p7"/>
            <p:cNvSpPr/>
            <p:nvPr/>
          </p:nvSpPr>
          <p:spPr>
            <a:xfrm>
              <a:off x="2991475" y="846250"/>
              <a:ext cx="63475" cy="105075"/>
            </a:xfrm>
            <a:custGeom>
              <a:rect b="b" l="l" r="r" t="t"/>
              <a:pathLst>
                <a:path extrusionOk="0" h="4203" w="2539">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7"/>
            <p:cNvSpPr/>
            <p:nvPr/>
          </p:nvSpPr>
          <p:spPr>
            <a:xfrm>
              <a:off x="2874775" y="846250"/>
              <a:ext cx="63450" cy="105075"/>
            </a:xfrm>
            <a:custGeom>
              <a:rect b="b" l="l" r="r" t="t"/>
              <a:pathLst>
                <a:path extrusionOk="0" h="4203" w="2538">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7"/>
            <p:cNvSpPr/>
            <p:nvPr/>
          </p:nvSpPr>
          <p:spPr>
            <a:xfrm>
              <a:off x="2758075" y="846250"/>
              <a:ext cx="63450" cy="105075"/>
            </a:xfrm>
            <a:custGeom>
              <a:rect b="b" l="l" r="r" t="t"/>
              <a:pathLst>
                <a:path extrusionOk="0" h="4203" w="2538">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7"/>
            <p:cNvSpPr/>
            <p:nvPr/>
          </p:nvSpPr>
          <p:spPr>
            <a:xfrm>
              <a:off x="2641350" y="846250"/>
              <a:ext cx="63975" cy="105075"/>
            </a:xfrm>
            <a:custGeom>
              <a:rect b="b" l="l" r="r" t="t"/>
              <a:pathLst>
                <a:path extrusionOk="0" h="4203" w="2559">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7"/>
          <p:cNvSpPr txBox="1"/>
          <p:nvPr/>
        </p:nvSpPr>
        <p:spPr>
          <a:xfrm>
            <a:off x="1140524" y="2983137"/>
            <a:ext cx="3978600" cy="32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chemeClr val="hlink"/>
                </a:solidFill>
                <a:uFill>
                  <a:noFill/>
                </a:uFill>
                <a:latin typeface="Bebas Neue"/>
                <a:ea typeface="Bebas Neue"/>
                <a:cs typeface="Bebas Neue"/>
                <a:sym typeface="Bebas Neue"/>
                <a:hlinkClick r:id="rId5"/>
              </a:rPr>
              <a:t>SUPPORT VECTOR MACHINES</a:t>
            </a:r>
            <a:endParaRPr b="0" i="0" sz="2500" u="none" cap="none" strike="noStrike">
              <a:solidFill>
                <a:schemeClr val="accent2"/>
              </a:solidFill>
              <a:latin typeface="Bebas Neue"/>
              <a:ea typeface="Bebas Neue"/>
              <a:cs typeface="Bebas Neue"/>
              <a:sym typeface="Bebas Neue"/>
            </a:endParaRPr>
          </a:p>
        </p:txBody>
      </p:sp>
      <p:sp>
        <p:nvSpPr>
          <p:cNvPr id="633" name="Google Shape;633;p7"/>
          <p:cNvSpPr txBox="1"/>
          <p:nvPr/>
        </p:nvSpPr>
        <p:spPr>
          <a:xfrm>
            <a:off x="1140525" y="1546874"/>
            <a:ext cx="4084800" cy="45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rgbClr val="010101"/>
                </a:solidFill>
                <a:uFill>
                  <a:noFill/>
                </a:uFill>
                <a:latin typeface="Bebas Neue"/>
                <a:ea typeface="Bebas Neue"/>
                <a:cs typeface="Bebas Neue"/>
                <a:sym typeface="Bebas Neue"/>
                <a:hlinkClick r:id="rId6">
                  <a:extLst>
                    <a:ext uri="{A12FA001-AC4F-418D-AE19-62706E023703}">
                      <ahyp:hlinkClr val="tx"/>
                    </a:ext>
                  </a:extLst>
                </a:hlinkClick>
              </a:rPr>
              <a:t>RANDOM FORESTS</a:t>
            </a:r>
            <a:endParaRPr b="0" i="0" sz="2500" u="none" cap="none" strike="noStrike">
              <a:solidFill>
                <a:srgbClr val="010101"/>
              </a:solidFill>
              <a:latin typeface="Bebas Neue"/>
              <a:ea typeface="Bebas Neue"/>
              <a:cs typeface="Bebas Neue"/>
              <a:sym typeface="Bebas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
          <p:cNvSpPr txBox="1"/>
          <p:nvPr>
            <p:ph idx="1" type="subTitle"/>
          </p:nvPr>
        </p:nvSpPr>
        <p:spPr>
          <a:xfrm>
            <a:off x="918600" y="1132938"/>
            <a:ext cx="7306800" cy="359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t>Το 2019 σε μια συγκριτική ανάλυση που έγινε από τους </a:t>
            </a:r>
            <a:r>
              <a:rPr lang="en" sz="1300">
                <a:solidFill>
                  <a:schemeClr val="hlink"/>
                </a:solidFill>
              </a:rPr>
              <a:t>Abolfazl Jaafari, Eric K. Zenner, Mahdi Panahi και Himan Shahabi</a:t>
            </a:r>
            <a:r>
              <a:rPr lang="en" sz="1400">
                <a:solidFill>
                  <a:schemeClr val="hlink"/>
                </a:solidFill>
              </a:rPr>
              <a:t>, συγκρίθηκαν μοντέλα που συνδυάζουν ένα προσαρμοστικό σύστημα νευρο-ασαφούς διεπαφής (ANFIS) με έναν αλγόριθμο μεταευρετικής βελτιστοποίησης, όπως: </a:t>
            </a:r>
            <a:endParaRPr sz="1300">
              <a:solidFill>
                <a:schemeClr val="hlink"/>
              </a:solidFill>
            </a:endParaRPr>
          </a:p>
          <a:p>
            <a:pPr indent="0" lvl="0" marL="0" rtl="0" algn="l">
              <a:lnSpc>
                <a:spcPct val="100000"/>
              </a:lnSpc>
              <a:spcBef>
                <a:spcPts val="0"/>
              </a:spcBef>
              <a:spcAft>
                <a:spcPts val="0"/>
              </a:spcAft>
              <a:buSzPts val="1400"/>
              <a:buNone/>
            </a:pPr>
            <a:r>
              <a:t/>
            </a:r>
            <a:endParaRPr sz="1400">
              <a:solidFill>
                <a:schemeClr val="hlink"/>
              </a:solidFill>
            </a:endParaRPr>
          </a:p>
          <a:p>
            <a:pPr indent="457200" lvl="0" marL="0" rtl="0" algn="l">
              <a:lnSpc>
                <a:spcPct val="100000"/>
              </a:lnSpc>
              <a:spcBef>
                <a:spcPts val="0"/>
              </a:spcBef>
              <a:spcAft>
                <a:spcPts val="0"/>
              </a:spcAft>
              <a:buSzPts val="1400"/>
              <a:buNone/>
            </a:pPr>
            <a:r>
              <a:rPr lang="en" sz="1400">
                <a:solidFill>
                  <a:schemeClr val="hlink"/>
                </a:solidFill>
              </a:rPr>
              <a:t>genetic algorithm (GA)</a:t>
            </a:r>
            <a:endParaRPr sz="1400">
              <a:solidFill>
                <a:schemeClr val="hlink"/>
              </a:solidFill>
            </a:endParaRPr>
          </a:p>
          <a:p>
            <a:pPr indent="457200" lvl="0" marL="0" rtl="0" algn="l">
              <a:lnSpc>
                <a:spcPct val="100000"/>
              </a:lnSpc>
              <a:spcBef>
                <a:spcPts val="0"/>
              </a:spcBef>
              <a:spcAft>
                <a:spcPts val="0"/>
              </a:spcAft>
              <a:buSzPts val="1400"/>
              <a:buNone/>
            </a:pPr>
            <a:r>
              <a:t/>
            </a:r>
            <a:endParaRPr sz="1400">
              <a:solidFill>
                <a:schemeClr val="hlink"/>
              </a:solidFill>
            </a:endParaRPr>
          </a:p>
          <a:p>
            <a:pPr indent="457200" lvl="0" marL="0" rtl="0" algn="l">
              <a:lnSpc>
                <a:spcPct val="100000"/>
              </a:lnSpc>
              <a:spcBef>
                <a:spcPts val="0"/>
              </a:spcBef>
              <a:spcAft>
                <a:spcPts val="0"/>
              </a:spcAft>
              <a:buSzPts val="1400"/>
              <a:buNone/>
            </a:pPr>
            <a:r>
              <a:rPr lang="en" sz="1400">
                <a:solidFill>
                  <a:schemeClr val="hlink"/>
                </a:solidFill>
              </a:rPr>
              <a:t>particle swarm optimization (PSO)</a:t>
            </a:r>
            <a:endParaRPr sz="1400">
              <a:solidFill>
                <a:schemeClr val="hlink"/>
              </a:solidFill>
            </a:endParaRPr>
          </a:p>
          <a:p>
            <a:pPr indent="457200" lvl="0" marL="0" rtl="0" algn="l">
              <a:lnSpc>
                <a:spcPct val="100000"/>
              </a:lnSpc>
              <a:spcBef>
                <a:spcPts val="0"/>
              </a:spcBef>
              <a:spcAft>
                <a:spcPts val="0"/>
              </a:spcAft>
              <a:buSzPts val="1400"/>
              <a:buNone/>
            </a:pPr>
            <a:r>
              <a:t/>
            </a:r>
            <a:endParaRPr sz="1400">
              <a:solidFill>
                <a:schemeClr val="hlink"/>
              </a:solidFill>
            </a:endParaRPr>
          </a:p>
          <a:p>
            <a:pPr indent="457200" lvl="0" marL="0" rtl="0" algn="l">
              <a:lnSpc>
                <a:spcPct val="100000"/>
              </a:lnSpc>
              <a:spcBef>
                <a:spcPts val="0"/>
              </a:spcBef>
              <a:spcAft>
                <a:spcPts val="0"/>
              </a:spcAft>
              <a:buSzPts val="1400"/>
              <a:buNone/>
            </a:pPr>
            <a:r>
              <a:rPr lang="en" sz="1400">
                <a:solidFill>
                  <a:schemeClr val="hlink"/>
                </a:solidFill>
              </a:rPr>
              <a:t>shuffled frog leaping algorithm (SFLA)</a:t>
            </a:r>
            <a:endParaRPr sz="1400">
              <a:solidFill>
                <a:schemeClr val="hlink"/>
              </a:solidFill>
            </a:endParaRPr>
          </a:p>
          <a:p>
            <a:pPr indent="457200" lvl="0" marL="0" rtl="0" algn="l">
              <a:lnSpc>
                <a:spcPct val="100000"/>
              </a:lnSpc>
              <a:spcBef>
                <a:spcPts val="0"/>
              </a:spcBef>
              <a:spcAft>
                <a:spcPts val="0"/>
              </a:spcAft>
              <a:buSzPts val="1400"/>
              <a:buNone/>
            </a:pPr>
            <a:r>
              <a:t/>
            </a:r>
            <a:endParaRPr sz="1400">
              <a:solidFill>
                <a:schemeClr val="hlink"/>
              </a:solidFill>
            </a:endParaRPr>
          </a:p>
          <a:p>
            <a:pPr indent="457200" lvl="0" marL="0" rtl="0" algn="l">
              <a:lnSpc>
                <a:spcPct val="100000"/>
              </a:lnSpc>
              <a:spcBef>
                <a:spcPts val="0"/>
              </a:spcBef>
              <a:spcAft>
                <a:spcPts val="0"/>
              </a:spcAft>
              <a:buSzPts val="1400"/>
              <a:buNone/>
            </a:pPr>
            <a:r>
              <a:rPr lang="en" sz="1400">
                <a:solidFill>
                  <a:schemeClr val="hlink"/>
                </a:solidFill>
              </a:rPr>
              <a:t>imperialist competitive algorithm (ICA)</a:t>
            </a:r>
            <a:endParaRPr sz="1400">
              <a:solidFill>
                <a:schemeClr val="hlink"/>
              </a:solidFill>
            </a:endParaRPr>
          </a:p>
          <a:p>
            <a:pPr indent="0" lvl="0" marL="0" rtl="0" algn="l">
              <a:lnSpc>
                <a:spcPct val="100000"/>
              </a:lnSpc>
              <a:spcBef>
                <a:spcPts val="0"/>
              </a:spcBef>
              <a:spcAft>
                <a:spcPts val="0"/>
              </a:spcAft>
              <a:buSzPts val="1400"/>
              <a:buNone/>
            </a:pPr>
            <a:r>
              <a:t/>
            </a:r>
            <a:endParaRPr sz="1400">
              <a:solidFill>
                <a:schemeClr val="hlink"/>
              </a:solidFill>
            </a:endParaRPr>
          </a:p>
          <a:p>
            <a:pPr indent="0" lvl="0" marL="0" rtl="0" algn="l">
              <a:lnSpc>
                <a:spcPct val="100000"/>
              </a:lnSpc>
              <a:spcBef>
                <a:spcPts val="0"/>
              </a:spcBef>
              <a:spcAft>
                <a:spcPts val="0"/>
              </a:spcAft>
              <a:buSzPts val="1400"/>
              <a:buNone/>
            </a:pPr>
            <a:r>
              <a:rPr lang="en" sz="1500">
                <a:solidFill>
                  <a:schemeClr val="hlink"/>
                </a:solidFill>
              </a:rPr>
              <a:t>Από τους παραπάνω συνδυασμούς, αξιοσημείωτη ήταν η απόδοση του </a:t>
            </a:r>
            <a:r>
              <a:rPr b="1" lang="en" sz="1500">
                <a:solidFill>
                  <a:schemeClr val="hlink"/>
                </a:solidFill>
                <a:latin typeface="Raleway"/>
                <a:ea typeface="Raleway"/>
                <a:cs typeface="Raleway"/>
                <a:sym typeface="Raleway"/>
              </a:rPr>
              <a:t>ANFIS-ICA</a:t>
            </a:r>
            <a:r>
              <a:rPr lang="en" sz="1500">
                <a:solidFill>
                  <a:schemeClr val="hlink"/>
                </a:solidFill>
              </a:rPr>
              <a:t> στην πρόβλεψη πυρκαγιών και στη χαρτογράφηση του συνόλου των δεδομένων με </a:t>
            </a:r>
            <a:r>
              <a:rPr b="1" lang="en" sz="1500">
                <a:solidFill>
                  <a:schemeClr val="hlink"/>
                </a:solidFill>
                <a:latin typeface="Raleway"/>
                <a:ea typeface="Raleway"/>
                <a:cs typeface="Raleway"/>
                <a:sym typeface="Raleway"/>
              </a:rPr>
              <a:t>ποσοστό πρόβλεψης 99.09%</a:t>
            </a:r>
            <a:r>
              <a:rPr lang="en" sz="1500">
                <a:solidFill>
                  <a:schemeClr val="hlink"/>
                </a:solidFill>
              </a:rPr>
              <a:t>. </a:t>
            </a:r>
            <a:endParaRPr sz="1500">
              <a:solidFill>
                <a:schemeClr val="hlink"/>
              </a:solidFill>
            </a:endParaRPr>
          </a:p>
          <a:p>
            <a:pPr indent="0" lvl="0" marL="0" rtl="0" algn="l">
              <a:lnSpc>
                <a:spcPct val="100000"/>
              </a:lnSpc>
              <a:spcBef>
                <a:spcPts val="0"/>
              </a:spcBef>
              <a:spcAft>
                <a:spcPts val="0"/>
              </a:spcAft>
              <a:buSzPts val="1400"/>
              <a:buNone/>
            </a:pPr>
            <a:r>
              <a:t/>
            </a:r>
            <a:endParaRPr>
              <a:solidFill>
                <a:schemeClr val="hlink"/>
              </a:solidFill>
            </a:endParaRPr>
          </a:p>
        </p:txBody>
      </p:sp>
      <p:sp>
        <p:nvSpPr>
          <p:cNvPr id="639" name="Google Shape;639;p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latin typeface="Calibri"/>
                <a:ea typeface="Calibri"/>
                <a:cs typeface="Calibri"/>
                <a:sym typeface="Calibri"/>
              </a:rPr>
              <a:t>ΥΒΡΙΔΙΚΟΙ ΑΛΓΟΡΙΘΜΟΙ</a:t>
            </a:r>
            <a:endParaRPr>
              <a:latin typeface="Calibri"/>
              <a:ea typeface="Calibri"/>
              <a:cs typeface="Calibri"/>
              <a:sym typeface="Calibri"/>
            </a:endParaRPr>
          </a:p>
        </p:txBody>
      </p:sp>
      <p:grpSp>
        <p:nvGrpSpPr>
          <p:cNvPr id="640" name="Google Shape;640;p8"/>
          <p:cNvGrpSpPr/>
          <p:nvPr/>
        </p:nvGrpSpPr>
        <p:grpSpPr>
          <a:xfrm>
            <a:off x="1121114" y="2258346"/>
            <a:ext cx="230397" cy="206794"/>
            <a:chOff x="-42617300" y="3587775"/>
            <a:chExt cx="306950" cy="310875"/>
          </a:xfrm>
        </p:grpSpPr>
        <p:sp>
          <p:nvSpPr>
            <p:cNvPr id="641" name="Google Shape;641;p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3" name="Google Shape;643;p8"/>
          <p:cNvGrpSpPr/>
          <p:nvPr/>
        </p:nvGrpSpPr>
        <p:grpSpPr>
          <a:xfrm>
            <a:off x="1121114" y="2704109"/>
            <a:ext cx="230397" cy="206794"/>
            <a:chOff x="-42617300" y="3587775"/>
            <a:chExt cx="306950" cy="310875"/>
          </a:xfrm>
        </p:grpSpPr>
        <p:sp>
          <p:nvSpPr>
            <p:cNvPr id="644" name="Google Shape;644;p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 name="Google Shape;646;p8"/>
          <p:cNvGrpSpPr/>
          <p:nvPr/>
        </p:nvGrpSpPr>
        <p:grpSpPr>
          <a:xfrm>
            <a:off x="1121114" y="3117084"/>
            <a:ext cx="230397" cy="206794"/>
            <a:chOff x="-42617300" y="3587775"/>
            <a:chExt cx="306950" cy="310875"/>
          </a:xfrm>
        </p:grpSpPr>
        <p:sp>
          <p:nvSpPr>
            <p:cNvPr id="647" name="Google Shape;647;p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 name="Google Shape;649;p8"/>
          <p:cNvGrpSpPr/>
          <p:nvPr/>
        </p:nvGrpSpPr>
        <p:grpSpPr>
          <a:xfrm>
            <a:off x="1121114" y="3530084"/>
            <a:ext cx="230397" cy="206794"/>
            <a:chOff x="-42617300" y="3587775"/>
            <a:chExt cx="306950" cy="310875"/>
          </a:xfrm>
        </p:grpSpPr>
        <p:sp>
          <p:nvSpPr>
            <p:cNvPr id="650" name="Google Shape;650;p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2" name="Google Shape;652;p8"/>
          <p:cNvSpPr/>
          <p:nvPr/>
        </p:nvSpPr>
        <p:spPr>
          <a:xfrm>
            <a:off x="6416319" y="2562891"/>
            <a:ext cx="90976" cy="92422"/>
          </a:xfrm>
          <a:custGeom>
            <a:rect b="b" l="l" r="r" t="t"/>
            <a:pathLst>
              <a:path extrusionOk="0" h="6496" w="6496">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3" name="Google Shape;653;p8"/>
          <p:cNvGrpSpPr/>
          <p:nvPr/>
        </p:nvGrpSpPr>
        <p:grpSpPr>
          <a:xfrm>
            <a:off x="6376227" y="2058541"/>
            <a:ext cx="1233911" cy="1744292"/>
            <a:chOff x="3479217" y="1546884"/>
            <a:chExt cx="2202625" cy="3065000"/>
          </a:xfrm>
        </p:grpSpPr>
        <p:sp>
          <p:nvSpPr>
            <p:cNvPr id="654" name="Google Shape;654;p8"/>
            <p:cNvSpPr/>
            <p:nvPr/>
          </p:nvSpPr>
          <p:spPr>
            <a:xfrm>
              <a:off x="4732892" y="432613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8"/>
            <p:cNvSpPr/>
            <p:nvPr/>
          </p:nvSpPr>
          <p:spPr>
            <a:xfrm>
              <a:off x="4892742" y="1828634"/>
              <a:ext cx="715000" cy="498325"/>
            </a:xfrm>
            <a:custGeom>
              <a:rect b="b" l="l" r="r" t="t"/>
              <a:pathLst>
                <a:path extrusionOk="0" h="19933" w="28600">
                  <a:moveTo>
                    <a:pt x="23404" y="0"/>
                  </a:moveTo>
                  <a:lnTo>
                    <a:pt x="13945" y="10697"/>
                  </a:lnTo>
                  <a:lnTo>
                    <a:pt x="0" y="13072"/>
                  </a:lnTo>
                  <a:lnTo>
                    <a:pt x="772" y="19932"/>
                  </a:lnTo>
                  <a:cubicBezTo>
                    <a:pt x="772" y="19932"/>
                    <a:pt x="17152" y="17618"/>
                    <a:pt x="18816" y="15751"/>
                  </a:cubicBezTo>
                  <a:cubicBezTo>
                    <a:pt x="20501" y="13884"/>
                    <a:pt x="28600" y="2334"/>
                    <a:pt x="28600" y="2334"/>
                  </a:cubicBezTo>
                  <a:lnTo>
                    <a:pt x="23404" y="0"/>
                  </a:ln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8"/>
            <p:cNvSpPr/>
            <p:nvPr/>
          </p:nvSpPr>
          <p:spPr>
            <a:xfrm>
              <a:off x="5240842" y="2094009"/>
              <a:ext cx="104050" cy="142125"/>
            </a:xfrm>
            <a:custGeom>
              <a:rect b="b" l="l" r="r" t="t"/>
              <a:pathLst>
                <a:path extrusionOk="0" h="5685" w="4162">
                  <a:moveTo>
                    <a:pt x="21" y="1"/>
                  </a:moveTo>
                  <a:lnTo>
                    <a:pt x="21" y="1"/>
                  </a:lnTo>
                  <a:cubicBezTo>
                    <a:pt x="1" y="41"/>
                    <a:pt x="386" y="204"/>
                    <a:pt x="934" y="569"/>
                  </a:cubicBezTo>
                  <a:cubicBezTo>
                    <a:pt x="1218" y="731"/>
                    <a:pt x="1523" y="975"/>
                    <a:pt x="1848" y="1279"/>
                  </a:cubicBezTo>
                  <a:cubicBezTo>
                    <a:pt x="2172" y="1564"/>
                    <a:pt x="2497" y="1929"/>
                    <a:pt x="2781" y="2335"/>
                  </a:cubicBezTo>
                  <a:cubicBezTo>
                    <a:pt x="3086" y="2741"/>
                    <a:pt x="3309" y="3147"/>
                    <a:pt x="3512" y="3553"/>
                  </a:cubicBezTo>
                  <a:cubicBezTo>
                    <a:pt x="3695" y="3938"/>
                    <a:pt x="3816" y="4324"/>
                    <a:pt x="3898" y="4629"/>
                  </a:cubicBezTo>
                  <a:cubicBezTo>
                    <a:pt x="4080" y="5278"/>
                    <a:pt x="4121" y="5684"/>
                    <a:pt x="4141" y="5684"/>
                  </a:cubicBezTo>
                  <a:cubicBezTo>
                    <a:pt x="4162" y="5684"/>
                    <a:pt x="4162" y="5583"/>
                    <a:pt x="4141" y="5380"/>
                  </a:cubicBezTo>
                  <a:cubicBezTo>
                    <a:pt x="4141" y="5197"/>
                    <a:pt x="4101" y="4933"/>
                    <a:pt x="4019" y="4608"/>
                  </a:cubicBezTo>
                  <a:cubicBezTo>
                    <a:pt x="3959" y="4283"/>
                    <a:pt x="3837" y="3898"/>
                    <a:pt x="3654" y="3492"/>
                  </a:cubicBezTo>
                  <a:cubicBezTo>
                    <a:pt x="3471" y="3086"/>
                    <a:pt x="3228" y="2639"/>
                    <a:pt x="2923" y="2233"/>
                  </a:cubicBezTo>
                  <a:cubicBezTo>
                    <a:pt x="2619" y="1807"/>
                    <a:pt x="2294" y="1462"/>
                    <a:pt x="1949" y="1158"/>
                  </a:cubicBezTo>
                  <a:cubicBezTo>
                    <a:pt x="1624" y="853"/>
                    <a:pt x="1300" y="630"/>
                    <a:pt x="995" y="447"/>
                  </a:cubicBezTo>
                  <a:cubicBezTo>
                    <a:pt x="711" y="285"/>
                    <a:pt x="467" y="163"/>
                    <a:pt x="285" y="102"/>
                  </a:cubicBezTo>
                  <a:cubicBezTo>
                    <a:pt x="122" y="21"/>
                    <a:pt x="21" y="1"/>
                    <a:pt x="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8"/>
            <p:cNvSpPr/>
            <p:nvPr/>
          </p:nvSpPr>
          <p:spPr>
            <a:xfrm>
              <a:off x="4975967" y="2170634"/>
              <a:ext cx="342025" cy="72075"/>
            </a:xfrm>
            <a:custGeom>
              <a:rect b="b" l="l" r="r" t="t"/>
              <a:pathLst>
                <a:path extrusionOk="0" h="2883" w="13681">
                  <a:moveTo>
                    <a:pt x="13681" y="1"/>
                  </a:moveTo>
                  <a:lnTo>
                    <a:pt x="13681" y="1"/>
                  </a:lnTo>
                  <a:cubicBezTo>
                    <a:pt x="13681" y="1"/>
                    <a:pt x="13478" y="41"/>
                    <a:pt x="13133" y="122"/>
                  </a:cubicBezTo>
                  <a:cubicBezTo>
                    <a:pt x="12767" y="204"/>
                    <a:pt x="12280" y="325"/>
                    <a:pt x="11692" y="467"/>
                  </a:cubicBezTo>
                  <a:cubicBezTo>
                    <a:pt x="10453" y="772"/>
                    <a:pt x="8748" y="1178"/>
                    <a:pt x="6861" y="1564"/>
                  </a:cubicBezTo>
                  <a:cubicBezTo>
                    <a:pt x="4993" y="1969"/>
                    <a:pt x="3268" y="2294"/>
                    <a:pt x="2030" y="2497"/>
                  </a:cubicBezTo>
                  <a:cubicBezTo>
                    <a:pt x="1421" y="2619"/>
                    <a:pt x="934" y="2700"/>
                    <a:pt x="548" y="2761"/>
                  </a:cubicBezTo>
                  <a:cubicBezTo>
                    <a:pt x="203" y="2822"/>
                    <a:pt x="0" y="2863"/>
                    <a:pt x="20" y="2883"/>
                  </a:cubicBezTo>
                  <a:cubicBezTo>
                    <a:pt x="20" y="2883"/>
                    <a:pt x="203" y="2863"/>
                    <a:pt x="568" y="2822"/>
                  </a:cubicBezTo>
                  <a:cubicBezTo>
                    <a:pt x="914" y="2781"/>
                    <a:pt x="1421" y="2720"/>
                    <a:pt x="2050" y="2619"/>
                  </a:cubicBezTo>
                  <a:cubicBezTo>
                    <a:pt x="3288" y="2436"/>
                    <a:pt x="5014" y="2132"/>
                    <a:pt x="6901" y="1746"/>
                  </a:cubicBezTo>
                  <a:cubicBezTo>
                    <a:pt x="8789" y="1340"/>
                    <a:pt x="10494" y="934"/>
                    <a:pt x="11712" y="589"/>
                  </a:cubicBezTo>
                  <a:cubicBezTo>
                    <a:pt x="12321" y="427"/>
                    <a:pt x="12808" y="285"/>
                    <a:pt x="13153" y="183"/>
                  </a:cubicBezTo>
                  <a:cubicBezTo>
                    <a:pt x="13498" y="82"/>
                    <a:pt x="13681" y="21"/>
                    <a:pt x="1368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8"/>
            <p:cNvSpPr/>
            <p:nvPr/>
          </p:nvSpPr>
          <p:spPr>
            <a:xfrm>
              <a:off x="5272292" y="1847384"/>
              <a:ext cx="239550" cy="269000"/>
            </a:xfrm>
            <a:custGeom>
              <a:rect b="b" l="l" r="r" t="t"/>
              <a:pathLst>
                <a:path extrusionOk="0" h="10760" w="9582">
                  <a:moveTo>
                    <a:pt x="9540" y="1"/>
                  </a:moveTo>
                  <a:cubicBezTo>
                    <a:pt x="9502" y="1"/>
                    <a:pt x="7338" y="2368"/>
                    <a:pt x="4730" y="5319"/>
                  </a:cubicBezTo>
                  <a:cubicBezTo>
                    <a:pt x="2112" y="8303"/>
                    <a:pt x="1" y="10738"/>
                    <a:pt x="42" y="10759"/>
                  </a:cubicBezTo>
                  <a:cubicBezTo>
                    <a:pt x="42" y="10759"/>
                    <a:pt x="42" y="10759"/>
                    <a:pt x="43" y="10759"/>
                  </a:cubicBezTo>
                  <a:cubicBezTo>
                    <a:pt x="118" y="10759"/>
                    <a:pt x="2256" y="8399"/>
                    <a:pt x="4852" y="5441"/>
                  </a:cubicBezTo>
                  <a:cubicBezTo>
                    <a:pt x="7491" y="2477"/>
                    <a:pt x="9581" y="42"/>
                    <a:pt x="9541" y="1"/>
                  </a:cubicBezTo>
                  <a:cubicBezTo>
                    <a:pt x="9541" y="1"/>
                    <a:pt x="9541" y="1"/>
                    <a:pt x="95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8"/>
            <p:cNvSpPr/>
            <p:nvPr/>
          </p:nvSpPr>
          <p:spPr>
            <a:xfrm>
              <a:off x="5343842" y="2052584"/>
              <a:ext cx="7650" cy="6700"/>
            </a:xfrm>
            <a:custGeom>
              <a:rect b="b" l="l" r="r" t="t"/>
              <a:pathLst>
                <a:path extrusionOk="0" h="268" w="306">
                  <a:moveTo>
                    <a:pt x="142" y="1"/>
                  </a:moveTo>
                  <a:cubicBezTo>
                    <a:pt x="121" y="1"/>
                    <a:pt x="100" y="5"/>
                    <a:pt x="82" y="14"/>
                  </a:cubicBezTo>
                  <a:lnTo>
                    <a:pt x="82" y="34"/>
                  </a:lnTo>
                  <a:cubicBezTo>
                    <a:pt x="1" y="95"/>
                    <a:pt x="21" y="237"/>
                    <a:pt x="102" y="257"/>
                  </a:cubicBezTo>
                  <a:cubicBezTo>
                    <a:pt x="121" y="264"/>
                    <a:pt x="139" y="268"/>
                    <a:pt x="157" y="268"/>
                  </a:cubicBezTo>
                  <a:cubicBezTo>
                    <a:pt x="237" y="268"/>
                    <a:pt x="305" y="198"/>
                    <a:pt x="305" y="115"/>
                  </a:cubicBezTo>
                  <a:cubicBezTo>
                    <a:pt x="305" y="52"/>
                    <a:pt x="219"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8"/>
            <p:cNvSpPr/>
            <p:nvPr/>
          </p:nvSpPr>
          <p:spPr>
            <a:xfrm>
              <a:off x="5131242" y="2190334"/>
              <a:ext cx="8050" cy="6975"/>
            </a:xfrm>
            <a:custGeom>
              <a:rect b="b" l="l" r="r" t="t"/>
              <a:pathLst>
                <a:path extrusionOk="0" h="279" w="322">
                  <a:moveTo>
                    <a:pt x="175" y="0"/>
                  </a:moveTo>
                  <a:cubicBezTo>
                    <a:pt x="149" y="0"/>
                    <a:pt x="124" y="8"/>
                    <a:pt x="102" y="25"/>
                  </a:cubicBezTo>
                  <a:lnTo>
                    <a:pt x="81" y="25"/>
                  </a:lnTo>
                  <a:cubicBezTo>
                    <a:pt x="0" y="85"/>
                    <a:pt x="21" y="227"/>
                    <a:pt x="122" y="268"/>
                  </a:cubicBezTo>
                  <a:cubicBezTo>
                    <a:pt x="137" y="275"/>
                    <a:pt x="153" y="279"/>
                    <a:pt x="169" y="279"/>
                  </a:cubicBezTo>
                  <a:cubicBezTo>
                    <a:pt x="242" y="279"/>
                    <a:pt x="321"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8"/>
            <p:cNvSpPr/>
            <p:nvPr/>
          </p:nvSpPr>
          <p:spPr>
            <a:xfrm>
              <a:off x="5233742" y="2167484"/>
              <a:ext cx="7625" cy="7000"/>
            </a:xfrm>
            <a:custGeom>
              <a:rect b="b" l="l" r="r" t="t"/>
              <a:pathLst>
                <a:path extrusionOk="0" h="280" w="305">
                  <a:moveTo>
                    <a:pt x="155" y="1"/>
                  </a:moveTo>
                  <a:cubicBezTo>
                    <a:pt x="129" y="1"/>
                    <a:pt x="104" y="8"/>
                    <a:pt x="82" y="25"/>
                  </a:cubicBezTo>
                  <a:lnTo>
                    <a:pt x="61" y="25"/>
                  </a:lnTo>
                  <a:cubicBezTo>
                    <a:pt x="0" y="86"/>
                    <a:pt x="21" y="228"/>
                    <a:pt x="102" y="269"/>
                  </a:cubicBezTo>
                  <a:cubicBezTo>
                    <a:pt x="116" y="276"/>
                    <a:pt x="132"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8"/>
            <p:cNvSpPr/>
            <p:nvPr/>
          </p:nvSpPr>
          <p:spPr>
            <a:xfrm>
              <a:off x="5401692" y="1987434"/>
              <a:ext cx="8050" cy="6900"/>
            </a:xfrm>
            <a:custGeom>
              <a:rect b="b" l="l" r="r" t="t"/>
              <a:pathLst>
                <a:path extrusionOk="0" h="276" w="322">
                  <a:moveTo>
                    <a:pt x="167" y="0"/>
                  </a:moveTo>
                  <a:cubicBezTo>
                    <a:pt x="144" y="0"/>
                    <a:pt x="122" y="7"/>
                    <a:pt x="102" y="21"/>
                  </a:cubicBezTo>
                  <a:lnTo>
                    <a:pt x="82" y="21"/>
                  </a:lnTo>
                  <a:cubicBezTo>
                    <a:pt x="1" y="82"/>
                    <a:pt x="21" y="224"/>
                    <a:pt x="123" y="265"/>
                  </a:cubicBezTo>
                  <a:cubicBezTo>
                    <a:pt x="137" y="272"/>
                    <a:pt x="153" y="276"/>
                    <a:pt x="169" y="276"/>
                  </a:cubicBezTo>
                  <a:cubicBezTo>
                    <a:pt x="243" y="276"/>
                    <a:pt x="322" y="206"/>
                    <a:pt x="305" y="123"/>
                  </a:cubicBezTo>
                  <a:cubicBezTo>
                    <a:pt x="305" y="62"/>
                    <a:pt x="236" y="0"/>
                    <a:pt x="1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8"/>
            <p:cNvSpPr/>
            <p:nvPr/>
          </p:nvSpPr>
          <p:spPr>
            <a:xfrm>
              <a:off x="5462592" y="1918634"/>
              <a:ext cx="7650" cy="7025"/>
            </a:xfrm>
            <a:custGeom>
              <a:rect b="b" l="l" r="r" t="t"/>
              <a:pathLst>
                <a:path extrusionOk="0" h="281" w="306">
                  <a:moveTo>
                    <a:pt x="140" y="0"/>
                  </a:moveTo>
                  <a:cubicBezTo>
                    <a:pt x="119" y="0"/>
                    <a:pt x="99" y="4"/>
                    <a:pt x="82" y="13"/>
                  </a:cubicBezTo>
                  <a:lnTo>
                    <a:pt x="82" y="33"/>
                  </a:lnTo>
                  <a:cubicBezTo>
                    <a:pt x="1" y="94"/>
                    <a:pt x="21" y="236"/>
                    <a:pt x="102" y="277"/>
                  </a:cubicBezTo>
                  <a:cubicBezTo>
                    <a:pt x="113" y="279"/>
                    <a:pt x="124"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8"/>
            <p:cNvSpPr/>
            <p:nvPr/>
          </p:nvSpPr>
          <p:spPr>
            <a:xfrm>
              <a:off x="4981542" y="2110834"/>
              <a:ext cx="240550" cy="44175"/>
            </a:xfrm>
            <a:custGeom>
              <a:rect b="b" l="l" r="r" t="t"/>
              <a:pathLst>
                <a:path extrusionOk="0" h="1767" w="9622">
                  <a:moveTo>
                    <a:pt x="8904" y="1"/>
                  </a:moveTo>
                  <a:cubicBezTo>
                    <a:pt x="8055" y="1"/>
                    <a:pt x="6497" y="159"/>
                    <a:pt x="4730" y="444"/>
                  </a:cubicBezTo>
                  <a:cubicBezTo>
                    <a:pt x="2111" y="870"/>
                    <a:pt x="0" y="1418"/>
                    <a:pt x="41" y="1662"/>
                  </a:cubicBezTo>
                  <a:cubicBezTo>
                    <a:pt x="54" y="1733"/>
                    <a:pt x="280" y="1767"/>
                    <a:pt x="667" y="1767"/>
                  </a:cubicBezTo>
                  <a:cubicBezTo>
                    <a:pt x="1502" y="1767"/>
                    <a:pt x="3083" y="1608"/>
                    <a:pt x="4872" y="1317"/>
                  </a:cubicBezTo>
                  <a:cubicBezTo>
                    <a:pt x="7511" y="891"/>
                    <a:pt x="9622" y="343"/>
                    <a:pt x="9581" y="119"/>
                  </a:cubicBezTo>
                  <a:cubicBezTo>
                    <a:pt x="9568" y="39"/>
                    <a:pt x="9322" y="1"/>
                    <a:pt x="89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8"/>
            <p:cNvSpPr/>
            <p:nvPr/>
          </p:nvSpPr>
          <p:spPr>
            <a:xfrm>
              <a:off x="5042942" y="2206059"/>
              <a:ext cx="8050" cy="6975"/>
            </a:xfrm>
            <a:custGeom>
              <a:rect b="b" l="l" r="r" t="t"/>
              <a:pathLst>
                <a:path extrusionOk="0" h="279" w="322">
                  <a:moveTo>
                    <a:pt x="158" y="0"/>
                  </a:moveTo>
                  <a:cubicBezTo>
                    <a:pt x="131" y="0"/>
                    <a:pt x="104" y="8"/>
                    <a:pt x="82" y="25"/>
                  </a:cubicBezTo>
                  <a:cubicBezTo>
                    <a:pt x="0" y="86"/>
                    <a:pt x="21" y="228"/>
                    <a:pt x="102" y="268"/>
                  </a:cubicBezTo>
                  <a:cubicBezTo>
                    <a:pt x="120" y="276"/>
                    <a:pt x="139" y="279"/>
                    <a:pt x="158" y="279"/>
                  </a:cubicBezTo>
                  <a:cubicBezTo>
                    <a:pt x="243" y="279"/>
                    <a:pt x="322" y="209"/>
                    <a:pt x="305" y="126"/>
                  </a:cubicBezTo>
                  <a:cubicBezTo>
                    <a:pt x="305" y="53"/>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8"/>
            <p:cNvSpPr/>
            <p:nvPr/>
          </p:nvSpPr>
          <p:spPr>
            <a:xfrm>
              <a:off x="4856192" y="2126009"/>
              <a:ext cx="129950" cy="236975"/>
            </a:xfrm>
            <a:custGeom>
              <a:rect b="b" l="l" r="r" t="t"/>
              <a:pathLst>
                <a:path extrusionOk="0" h="9479" w="5198">
                  <a:moveTo>
                    <a:pt x="1120" y="1"/>
                  </a:moveTo>
                  <a:cubicBezTo>
                    <a:pt x="739" y="1"/>
                    <a:pt x="360" y="65"/>
                    <a:pt x="1" y="202"/>
                  </a:cubicBezTo>
                  <a:lnTo>
                    <a:pt x="1198" y="9478"/>
                  </a:lnTo>
                  <a:cubicBezTo>
                    <a:pt x="2498" y="8951"/>
                    <a:pt x="4406" y="7022"/>
                    <a:pt x="4791" y="5581"/>
                  </a:cubicBezTo>
                  <a:cubicBezTo>
                    <a:pt x="5197" y="4160"/>
                    <a:pt x="4954" y="2516"/>
                    <a:pt x="4000" y="1380"/>
                  </a:cubicBezTo>
                  <a:cubicBezTo>
                    <a:pt x="3309" y="523"/>
                    <a:pt x="2206" y="1"/>
                    <a:pt x="1120"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
            <p:cNvSpPr/>
            <p:nvPr/>
          </p:nvSpPr>
          <p:spPr>
            <a:xfrm>
              <a:off x="5470217" y="1622559"/>
              <a:ext cx="211625" cy="224875"/>
            </a:xfrm>
            <a:custGeom>
              <a:rect b="b" l="l" r="r" t="t"/>
              <a:pathLst>
                <a:path extrusionOk="0" h="8995" w="8465">
                  <a:moveTo>
                    <a:pt x="6154" y="1"/>
                  </a:moveTo>
                  <a:cubicBezTo>
                    <a:pt x="5992" y="1"/>
                    <a:pt x="5823" y="51"/>
                    <a:pt x="5683" y="144"/>
                  </a:cubicBezTo>
                  <a:cubicBezTo>
                    <a:pt x="5399" y="327"/>
                    <a:pt x="5217" y="652"/>
                    <a:pt x="5054" y="956"/>
                  </a:cubicBezTo>
                  <a:lnTo>
                    <a:pt x="3024" y="4772"/>
                  </a:lnTo>
                  <a:cubicBezTo>
                    <a:pt x="2415" y="3838"/>
                    <a:pt x="1827" y="2905"/>
                    <a:pt x="1218" y="1951"/>
                  </a:cubicBezTo>
                  <a:cubicBezTo>
                    <a:pt x="1050" y="1690"/>
                    <a:pt x="814" y="1395"/>
                    <a:pt x="526" y="1395"/>
                  </a:cubicBezTo>
                  <a:cubicBezTo>
                    <a:pt x="500" y="1395"/>
                    <a:pt x="473" y="1398"/>
                    <a:pt x="447" y="1403"/>
                  </a:cubicBezTo>
                  <a:cubicBezTo>
                    <a:pt x="183" y="1443"/>
                    <a:pt x="0" y="1728"/>
                    <a:pt x="0" y="1991"/>
                  </a:cubicBezTo>
                  <a:cubicBezTo>
                    <a:pt x="0" y="2276"/>
                    <a:pt x="102" y="2519"/>
                    <a:pt x="223" y="2783"/>
                  </a:cubicBezTo>
                  <a:cubicBezTo>
                    <a:pt x="751" y="3879"/>
                    <a:pt x="1705" y="6416"/>
                    <a:pt x="1705" y="6416"/>
                  </a:cubicBezTo>
                  <a:lnTo>
                    <a:pt x="6881" y="8994"/>
                  </a:lnTo>
                  <a:cubicBezTo>
                    <a:pt x="7287" y="8405"/>
                    <a:pt x="7713" y="7817"/>
                    <a:pt x="8018" y="7147"/>
                  </a:cubicBezTo>
                  <a:cubicBezTo>
                    <a:pt x="8302" y="6477"/>
                    <a:pt x="8464" y="5746"/>
                    <a:pt x="8322" y="5016"/>
                  </a:cubicBezTo>
                  <a:cubicBezTo>
                    <a:pt x="8180" y="4305"/>
                    <a:pt x="7713" y="3635"/>
                    <a:pt x="7043" y="3392"/>
                  </a:cubicBezTo>
                  <a:cubicBezTo>
                    <a:pt x="6859" y="3321"/>
                    <a:pt x="6662" y="3287"/>
                    <a:pt x="6465" y="3287"/>
                  </a:cubicBezTo>
                  <a:cubicBezTo>
                    <a:pt x="5925" y="3287"/>
                    <a:pt x="5388" y="3545"/>
                    <a:pt x="5135" y="4021"/>
                  </a:cubicBezTo>
                  <a:cubicBezTo>
                    <a:pt x="5602" y="3108"/>
                    <a:pt x="6049" y="2194"/>
                    <a:pt x="6516" y="1281"/>
                  </a:cubicBezTo>
                  <a:cubicBezTo>
                    <a:pt x="6678" y="956"/>
                    <a:pt x="6840" y="530"/>
                    <a:pt x="6637" y="226"/>
                  </a:cubicBezTo>
                  <a:cubicBezTo>
                    <a:pt x="6527" y="71"/>
                    <a:pt x="6346" y="1"/>
                    <a:pt x="6154" y="1"/>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
            <p:cNvSpPr/>
            <p:nvPr/>
          </p:nvSpPr>
          <p:spPr>
            <a:xfrm>
              <a:off x="4878542" y="2125984"/>
              <a:ext cx="64450" cy="232425"/>
            </a:xfrm>
            <a:custGeom>
              <a:rect b="b" l="l" r="r" t="t"/>
              <a:pathLst>
                <a:path extrusionOk="0" h="9297" w="2578">
                  <a:moveTo>
                    <a:pt x="0" y="0"/>
                  </a:moveTo>
                  <a:cubicBezTo>
                    <a:pt x="0" y="21"/>
                    <a:pt x="162" y="41"/>
                    <a:pt x="386" y="183"/>
                  </a:cubicBezTo>
                  <a:cubicBezTo>
                    <a:pt x="629" y="325"/>
                    <a:pt x="893" y="609"/>
                    <a:pt x="1157" y="1015"/>
                  </a:cubicBezTo>
                  <a:cubicBezTo>
                    <a:pt x="1685" y="1827"/>
                    <a:pt x="2253" y="3086"/>
                    <a:pt x="2355" y="4567"/>
                  </a:cubicBezTo>
                  <a:cubicBezTo>
                    <a:pt x="2395" y="5298"/>
                    <a:pt x="2334" y="6009"/>
                    <a:pt x="2131" y="6617"/>
                  </a:cubicBezTo>
                  <a:cubicBezTo>
                    <a:pt x="1949" y="7226"/>
                    <a:pt x="1644" y="7734"/>
                    <a:pt x="1360" y="8119"/>
                  </a:cubicBezTo>
                  <a:cubicBezTo>
                    <a:pt x="771" y="8891"/>
                    <a:pt x="284" y="9256"/>
                    <a:pt x="304" y="9297"/>
                  </a:cubicBezTo>
                  <a:cubicBezTo>
                    <a:pt x="304" y="9297"/>
                    <a:pt x="426" y="9216"/>
                    <a:pt x="650" y="9033"/>
                  </a:cubicBezTo>
                  <a:cubicBezTo>
                    <a:pt x="853" y="8850"/>
                    <a:pt x="1137" y="8586"/>
                    <a:pt x="1461" y="8201"/>
                  </a:cubicBezTo>
                  <a:cubicBezTo>
                    <a:pt x="1766" y="7815"/>
                    <a:pt x="2091" y="7308"/>
                    <a:pt x="2294" y="6678"/>
                  </a:cubicBezTo>
                  <a:cubicBezTo>
                    <a:pt x="2517" y="6049"/>
                    <a:pt x="2578" y="5318"/>
                    <a:pt x="2517" y="4567"/>
                  </a:cubicBezTo>
                  <a:cubicBezTo>
                    <a:pt x="2415" y="3045"/>
                    <a:pt x="1827" y="1746"/>
                    <a:pt x="1258" y="954"/>
                  </a:cubicBezTo>
                  <a:cubicBezTo>
                    <a:pt x="974" y="548"/>
                    <a:pt x="690" y="244"/>
                    <a:pt x="426" y="122"/>
                  </a:cubicBezTo>
                  <a:cubicBezTo>
                    <a:pt x="304" y="61"/>
                    <a:pt x="203" y="21"/>
                    <a:pt x="122" y="21"/>
                  </a:cubicBezTo>
                  <a:cubicBezTo>
                    <a:pt x="41" y="0"/>
                    <a:pt x="0" y="0"/>
                    <a:pt x="0"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
            <p:cNvSpPr/>
            <p:nvPr/>
          </p:nvSpPr>
          <p:spPr>
            <a:xfrm>
              <a:off x="5463617" y="1766259"/>
              <a:ext cx="185225" cy="130800"/>
            </a:xfrm>
            <a:custGeom>
              <a:rect b="b" l="l" r="r" t="t"/>
              <a:pathLst>
                <a:path extrusionOk="0" h="5232" w="7409">
                  <a:moveTo>
                    <a:pt x="1817" y="1"/>
                  </a:moveTo>
                  <a:cubicBezTo>
                    <a:pt x="1642" y="1"/>
                    <a:pt x="1468" y="19"/>
                    <a:pt x="1299" y="59"/>
                  </a:cubicBezTo>
                  <a:cubicBezTo>
                    <a:pt x="771" y="161"/>
                    <a:pt x="284" y="526"/>
                    <a:pt x="142" y="1034"/>
                  </a:cubicBezTo>
                  <a:cubicBezTo>
                    <a:pt x="0" y="1541"/>
                    <a:pt x="81" y="2170"/>
                    <a:pt x="569" y="2495"/>
                  </a:cubicBezTo>
                  <a:cubicBezTo>
                    <a:pt x="2274" y="3551"/>
                    <a:pt x="3167" y="4038"/>
                    <a:pt x="4993" y="4890"/>
                  </a:cubicBezTo>
                  <a:cubicBezTo>
                    <a:pt x="5364" y="5069"/>
                    <a:pt x="5798" y="5232"/>
                    <a:pt x="6206" y="5232"/>
                  </a:cubicBezTo>
                  <a:cubicBezTo>
                    <a:pt x="6447" y="5232"/>
                    <a:pt x="6678" y="5175"/>
                    <a:pt x="6881" y="5032"/>
                  </a:cubicBezTo>
                  <a:cubicBezTo>
                    <a:pt x="7287" y="4768"/>
                    <a:pt x="7409" y="4220"/>
                    <a:pt x="7307" y="3733"/>
                  </a:cubicBezTo>
                  <a:cubicBezTo>
                    <a:pt x="7206" y="3266"/>
                    <a:pt x="6901" y="2860"/>
                    <a:pt x="6577" y="2495"/>
                  </a:cubicBezTo>
                  <a:cubicBezTo>
                    <a:pt x="5602" y="1399"/>
                    <a:pt x="4283" y="567"/>
                    <a:pt x="2862" y="181"/>
                  </a:cubicBezTo>
                  <a:cubicBezTo>
                    <a:pt x="2524" y="73"/>
                    <a:pt x="2168" y="1"/>
                    <a:pt x="1817"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8"/>
            <p:cNvSpPr/>
            <p:nvPr/>
          </p:nvSpPr>
          <p:spPr>
            <a:xfrm>
              <a:off x="5469692" y="1787484"/>
              <a:ext cx="171550" cy="88875"/>
            </a:xfrm>
            <a:custGeom>
              <a:rect b="b" l="l" r="r" t="t"/>
              <a:pathLst>
                <a:path extrusionOk="0" h="3555" w="6862">
                  <a:moveTo>
                    <a:pt x="1337" y="0"/>
                  </a:moveTo>
                  <a:cubicBezTo>
                    <a:pt x="1290" y="0"/>
                    <a:pt x="1244" y="1"/>
                    <a:pt x="1198" y="2"/>
                  </a:cubicBezTo>
                  <a:cubicBezTo>
                    <a:pt x="813" y="22"/>
                    <a:pt x="528" y="63"/>
                    <a:pt x="326" y="103"/>
                  </a:cubicBezTo>
                  <a:cubicBezTo>
                    <a:pt x="102" y="144"/>
                    <a:pt x="1" y="164"/>
                    <a:pt x="1" y="185"/>
                  </a:cubicBezTo>
                  <a:cubicBezTo>
                    <a:pt x="1" y="187"/>
                    <a:pt x="7" y="188"/>
                    <a:pt x="18" y="188"/>
                  </a:cubicBezTo>
                  <a:cubicBezTo>
                    <a:pt x="108" y="188"/>
                    <a:pt x="549" y="124"/>
                    <a:pt x="1198" y="124"/>
                  </a:cubicBezTo>
                  <a:cubicBezTo>
                    <a:pt x="1929" y="124"/>
                    <a:pt x="2944" y="286"/>
                    <a:pt x="3959" y="773"/>
                  </a:cubicBezTo>
                  <a:cubicBezTo>
                    <a:pt x="4953" y="1281"/>
                    <a:pt x="5704" y="1991"/>
                    <a:pt x="6171" y="2580"/>
                  </a:cubicBezTo>
                  <a:cubicBezTo>
                    <a:pt x="6608" y="3135"/>
                    <a:pt x="6811" y="3555"/>
                    <a:pt x="6839" y="3555"/>
                  </a:cubicBezTo>
                  <a:cubicBezTo>
                    <a:pt x="6840" y="3555"/>
                    <a:pt x="6841" y="3554"/>
                    <a:pt x="6841" y="3554"/>
                  </a:cubicBezTo>
                  <a:cubicBezTo>
                    <a:pt x="6861" y="3554"/>
                    <a:pt x="6821" y="3432"/>
                    <a:pt x="6719" y="3250"/>
                  </a:cubicBezTo>
                  <a:cubicBezTo>
                    <a:pt x="6638" y="3067"/>
                    <a:pt x="6476" y="2803"/>
                    <a:pt x="6252" y="2499"/>
                  </a:cubicBezTo>
                  <a:cubicBezTo>
                    <a:pt x="5826" y="1890"/>
                    <a:pt x="5075" y="1139"/>
                    <a:pt x="4040" y="631"/>
                  </a:cubicBezTo>
                  <a:cubicBezTo>
                    <a:pt x="3067" y="154"/>
                    <a:pt x="2076" y="0"/>
                    <a:pt x="1337"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8"/>
            <p:cNvSpPr/>
            <p:nvPr/>
          </p:nvSpPr>
          <p:spPr>
            <a:xfrm>
              <a:off x="4463942" y="2757484"/>
              <a:ext cx="342050" cy="57000"/>
            </a:xfrm>
            <a:custGeom>
              <a:rect b="b" l="l" r="r" t="t"/>
              <a:pathLst>
                <a:path extrusionOk="0" h="2280" w="13682">
                  <a:moveTo>
                    <a:pt x="13539" y="1"/>
                  </a:moveTo>
                  <a:cubicBezTo>
                    <a:pt x="13312" y="1"/>
                    <a:pt x="12625" y="229"/>
                    <a:pt x="11631" y="498"/>
                  </a:cubicBezTo>
                  <a:cubicBezTo>
                    <a:pt x="11043" y="681"/>
                    <a:pt x="10332" y="843"/>
                    <a:pt x="9520" y="1006"/>
                  </a:cubicBezTo>
                  <a:cubicBezTo>
                    <a:pt x="8729" y="1148"/>
                    <a:pt x="7836" y="1290"/>
                    <a:pt x="6902" y="1351"/>
                  </a:cubicBezTo>
                  <a:cubicBezTo>
                    <a:pt x="6343" y="1398"/>
                    <a:pt x="5805" y="1418"/>
                    <a:pt x="5292" y="1418"/>
                  </a:cubicBezTo>
                  <a:cubicBezTo>
                    <a:pt x="4930" y="1418"/>
                    <a:pt x="4579" y="1408"/>
                    <a:pt x="4243" y="1391"/>
                  </a:cubicBezTo>
                  <a:cubicBezTo>
                    <a:pt x="3431" y="1351"/>
                    <a:pt x="2700" y="1290"/>
                    <a:pt x="2071" y="1208"/>
                  </a:cubicBezTo>
                  <a:cubicBezTo>
                    <a:pt x="1154" y="1101"/>
                    <a:pt x="490" y="983"/>
                    <a:pt x="201" y="983"/>
                  </a:cubicBezTo>
                  <a:cubicBezTo>
                    <a:pt x="106" y="983"/>
                    <a:pt x="51" y="996"/>
                    <a:pt x="41" y="1026"/>
                  </a:cubicBezTo>
                  <a:cubicBezTo>
                    <a:pt x="1" y="1148"/>
                    <a:pt x="711" y="1513"/>
                    <a:pt x="1970" y="1817"/>
                  </a:cubicBezTo>
                  <a:cubicBezTo>
                    <a:pt x="2579" y="1980"/>
                    <a:pt x="3330" y="2122"/>
                    <a:pt x="4182" y="2203"/>
                  </a:cubicBezTo>
                  <a:cubicBezTo>
                    <a:pt x="4698" y="2252"/>
                    <a:pt x="5244" y="2279"/>
                    <a:pt x="5816" y="2279"/>
                  </a:cubicBezTo>
                  <a:cubicBezTo>
                    <a:pt x="6188" y="2279"/>
                    <a:pt x="6571" y="2268"/>
                    <a:pt x="6963" y="2244"/>
                  </a:cubicBezTo>
                  <a:cubicBezTo>
                    <a:pt x="7937" y="2162"/>
                    <a:pt x="8871" y="2000"/>
                    <a:pt x="9703" y="1797"/>
                  </a:cubicBezTo>
                  <a:cubicBezTo>
                    <a:pt x="10515" y="1594"/>
                    <a:pt x="11246" y="1351"/>
                    <a:pt x="11834" y="1087"/>
                  </a:cubicBezTo>
                  <a:cubicBezTo>
                    <a:pt x="13032" y="600"/>
                    <a:pt x="13681" y="133"/>
                    <a:pt x="13621" y="31"/>
                  </a:cubicBezTo>
                  <a:cubicBezTo>
                    <a:pt x="13614" y="11"/>
                    <a:pt x="13586" y="1"/>
                    <a:pt x="13539"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
            <p:cNvSpPr/>
            <p:nvPr/>
          </p:nvSpPr>
          <p:spPr>
            <a:xfrm>
              <a:off x="4485267" y="2803759"/>
              <a:ext cx="309550" cy="43525"/>
            </a:xfrm>
            <a:custGeom>
              <a:rect b="b" l="l" r="r" t="t"/>
              <a:pathLst>
                <a:path extrusionOk="0" h="1741" w="12382">
                  <a:moveTo>
                    <a:pt x="12174" y="1"/>
                  </a:moveTo>
                  <a:cubicBezTo>
                    <a:pt x="11532" y="1"/>
                    <a:pt x="9131" y="608"/>
                    <a:pt x="6211" y="819"/>
                  </a:cubicBezTo>
                  <a:cubicBezTo>
                    <a:pt x="5297" y="890"/>
                    <a:pt x="4430" y="913"/>
                    <a:pt x="3650" y="913"/>
                  </a:cubicBezTo>
                  <a:cubicBezTo>
                    <a:pt x="2318" y="913"/>
                    <a:pt x="1241" y="847"/>
                    <a:pt x="615" y="847"/>
                  </a:cubicBezTo>
                  <a:cubicBezTo>
                    <a:pt x="248" y="847"/>
                    <a:pt x="37" y="870"/>
                    <a:pt x="21" y="941"/>
                  </a:cubicBezTo>
                  <a:cubicBezTo>
                    <a:pt x="0" y="1042"/>
                    <a:pt x="670" y="1306"/>
                    <a:pt x="1807" y="1489"/>
                  </a:cubicBezTo>
                  <a:cubicBezTo>
                    <a:pt x="2616" y="1636"/>
                    <a:pt x="3681" y="1740"/>
                    <a:pt x="4870" y="1740"/>
                  </a:cubicBezTo>
                  <a:cubicBezTo>
                    <a:pt x="5322" y="1740"/>
                    <a:pt x="5792" y="1725"/>
                    <a:pt x="6272" y="1692"/>
                  </a:cubicBezTo>
                  <a:cubicBezTo>
                    <a:pt x="8018" y="1570"/>
                    <a:pt x="9581" y="1225"/>
                    <a:pt x="10657" y="860"/>
                  </a:cubicBezTo>
                  <a:cubicBezTo>
                    <a:pt x="11753" y="494"/>
                    <a:pt x="12382" y="149"/>
                    <a:pt x="12341" y="48"/>
                  </a:cubicBezTo>
                  <a:cubicBezTo>
                    <a:pt x="12330" y="15"/>
                    <a:pt x="12273" y="1"/>
                    <a:pt x="12174"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8"/>
            <p:cNvSpPr/>
            <p:nvPr/>
          </p:nvSpPr>
          <p:spPr>
            <a:xfrm>
              <a:off x="4208192" y="1546884"/>
              <a:ext cx="688625" cy="521400"/>
            </a:xfrm>
            <a:custGeom>
              <a:rect b="b" l="l" r="r" t="t"/>
              <a:pathLst>
                <a:path extrusionOk="0" h="20856" w="27545">
                  <a:moveTo>
                    <a:pt x="15526" y="1"/>
                  </a:moveTo>
                  <a:cubicBezTo>
                    <a:pt x="14195" y="1"/>
                    <a:pt x="12742" y="161"/>
                    <a:pt x="11165" y="512"/>
                  </a:cubicBezTo>
                  <a:cubicBezTo>
                    <a:pt x="11165" y="512"/>
                    <a:pt x="1" y="2583"/>
                    <a:pt x="143" y="12569"/>
                  </a:cubicBezTo>
                  <a:cubicBezTo>
                    <a:pt x="243" y="19600"/>
                    <a:pt x="4961" y="20856"/>
                    <a:pt x="8701" y="20856"/>
                  </a:cubicBezTo>
                  <a:cubicBezTo>
                    <a:pt x="10273" y="20856"/>
                    <a:pt x="11673" y="20634"/>
                    <a:pt x="12484" y="20526"/>
                  </a:cubicBezTo>
                  <a:cubicBezTo>
                    <a:pt x="13722" y="20384"/>
                    <a:pt x="16219" y="20018"/>
                    <a:pt x="18553" y="19694"/>
                  </a:cubicBezTo>
                  <a:cubicBezTo>
                    <a:pt x="23505" y="18963"/>
                    <a:pt x="27220" y="16547"/>
                    <a:pt x="27504" y="11554"/>
                  </a:cubicBezTo>
                  <a:cubicBezTo>
                    <a:pt x="27545" y="10966"/>
                    <a:pt x="27524" y="10377"/>
                    <a:pt x="27443" y="9788"/>
                  </a:cubicBezTo>
                  <a:cubicBezTo>
                    <a:pt x="26855" y="5292"/>
                    <a:pt x="23188" y="1"/>
                    <a:pt x="15526" y="1"/>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8"/>
            <p:cNvSpPr/>
            <p:nvPr/>
          </p:nvSpPr>
          <p:spPr>
            <a:xfrm>
              <a:off x="4342667" y="1673459"/>
              <a:ext cx="506975" cy="213950"/>
            </a:xfrm>
            <a:custGeom>
              <a:rect b="b" l="l" r="r" t="t"/>
              <a:pathLst>
                <a:path extrusionOk="0" h="8558" w="20279">
                  <a:moveTo>
                    <a:pt x="17247" y="0"/>
                  </a:moveTo>
                  <a:cubicBezTo>
                    <a:pt x="17062" y="0"/>
                    <a:pt x="16874" y="19"/>
                    <a:pt x="16685" y="57"/>
                  </a:cubicBezTo>
                  <a:lnTo>
                    <a:pt x="2436" y="3081"/>
                  </a:lnTo>
                  <a:cubicBezTo>
                    <a:pt x="955" y="3406"/>
                    <a:pt x="1" y="4867"/>
                    <a:pt x="305" y="6369"/>
                  </a:cubicBezTo>
                  <a:cubicBezTo>
                    <a:pt x="589" y="7665"/>
                    <a:pt x="1742" y="8557"/>
                    <a:pt x="3032" y="8557"/>
                  </a:cubicBezTo>
                  <a:cubicBezTo>
                    <a:pt x="3217" y="8557"/>
                    <a:pt x="3405" y="8539"/>
                    <a:pt x="3593" y="8501"/>
                  </a:cubicBezTo>
                  <a:lnTo>
                    <a:pt x="17842" y="5476"/>
                  </a:lnTo>
                  <a:cubicBezTo>
                    <a:pt x="19324" y="5152"/>
                    <a:pt x="20278" y="3690"/>
                    <a:pt x="19974" y="2188"/>
                  </a:cubicBezTo>
                  <a:cubicBezTo>
                    <a:pt x="19690" y="892"/>
                    <a:pt x="18536" y="0"/>
                    <a:pt x="17247"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8"/>
            <p:cNvSpPr/>
            <p:nvPr/>
          </p:nvSpPr>
          <p:spPr>
            <a:xfrm>
              <a:off x="4458367" y="1788534"/>
              <a:ext cx="44175" cy="44675"/>
            </a:xfrm>
            <a:custGeom>
              <a:rect b="b" l="l" r="r" t="t"/>
              <a:pathLst>
                <a:path extrusionOk="0" h="1787" w="1767">
                  <a:moveTo>
                    <a:pt x="894" y="1"/>
                  </a:moveTo>
                  <a:cubicBezTo>
                    <a:pt x="386" y="1"/>
                    <a:pt x="1" y="406"/>
                    <a:pt x="1" y="894"/>
                  </a:cubicBezTo>
                  <a:cubicBezTo>
                    <a:pt x="1" y="1381"/>
                    <a:pt x="386" y="1787"/>
                    <a:pt x="894" y="1787"/>
                  </a:cubicBezTo>
                  <a:cubicBezTo>
                    <a:pt x="1381" y="1787"/>
                    <a:pt x="1766" y="1381"/>
                    <a:pt x="1766" y="894"/>
                  </a:cubicBezTo>
                  <a:cubicBezTo>
                    <a:pt x="1766" y="406"/>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8"/>
            <p:cNvSpPr/>
            <p:nvPr/>
          </p:nvSpPr>
          <p:spPr>
            <a:xfrm>
              <a:off x="4707017" y="1735759"/>
              <a:ext cx="44675" cy="44175"/>
            </a:xfrm>
            <a:custGeom>
              <a:rect b="b" l="l" r="r" t="t"/>
              <a:pathLst>
                <a:path extrusionOk="0" h="1767" w="1787">
                  <a:moveTo>
                    <a:pt x="894" y="1"/>
                  </a:moveTo>
                  <a:cubicBezTo>
                    <a:pt x="406" y="1"/>
                    <a:pt x="0" y="407"/>
                    <a:pt x="0" y="894"/>
                  </a:cubicBezTo>
                  <a:cubicBezTo>
                    <a:pt x="0" y="1381"/>
                    <a:pt x="406" y="1766"/>
                    <a:pt x="894" y="1766"/>
                  </a:cubicBezTo>
                  <a:cubicBezTo>
                    <a:pt x="1381" y="1766"/>
                    <a:pt x="1787" y="1381"/>
                    <a:pt x="1787" y="894"/>
                  </a:cubicBezTo>
                  <a:cubicBezTo>
                    <a:pt x="1787" y="407"/>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8"/>
            <p:cNvSpPr/>
            <p:nvPr/>
          </p:nvSpPr>
          <p:spPr>
            <a:xfrm>
              <a:off x="4470542" y="1563234"/>
              <a:ext cx="125875" cy="128400"/>
            </a:xfrm>
            <a:custGeom>
              <a:rect b="b" l="l" r="r" t="t"/>
              <a:pathLst>
                <a:path extrusionOk="0" h="5136" w="5035">
                  <a:moveTo>
                    <a:pt x="305" y="0"/>
                  </a:moveTo>
                  <a:cubicBezTo>
                    <a:pt x="102" y="0"/>
                    <a:pt x="1" y="0"/>
                    <a:pt x="1" y="21"/>
                  </a:cubicBezTo>
                  <a:cubicBezTo>
                    <a:pt x="1" y="41"/>
                    <a:pt x="427" y="41"/>
                    <a:pt x="1076" y="285"/>
                  </a:cubicBezTo>
                  <a:cubicBezTo>
                    <a:pt x="1706" y="508"/>
                    <a:pt x="2518" y="1056"/>
                    <a:pt x="3167" y="1847"/>
                  </a:cubicBezTo>
                  <a:cubicBezTo>
                    <a:pt x="3817" y="2659"/>
                    <a:pt x="4263" y="3492"/>
                    <a:pt x="4547" y="4121"/>
                  </a:cubicBezTo>
                  <a:cubicBezTo>
                    <a:pt x="4832" y="4750"/>
                    <a:pt x="4994" y="5136"/>
                    <a:pt x="5014" y="5136"/>
                  </a:cubicBezTo>
                  <a:cubicBezTo>
                    <a:pt x="5035" y="5136"/>
                    <a:pt x="5014" y="5034"/>
                    <a:pt x="4953" y="4852"/>
                  </a:cubicBezTo>
                  <a:cubicBezTo>
                    <a:pt x="4892" y="4669"/>
                    <a:pt x="4791" y="4405"/>
                    <a:pt x="4669" y="4080"/>
                  </a:cubicBezTo>
                  <a:cubicBezTo>
                    <a:pt x="4405" y="3431"/>
                    <a:pt x="3979" y="2558"/>
                    <a:pt x="3289" y="1746"/>
                  </a:cubicBezTo>
                  <a:cubicBezTo>
                    <a:pt x="2619" y="914"/>
                    <a:pt x="1787" y="366"/>
                    <a:pt x="1117" y="163"/>
                  </a:cubicBezTo>
                  <a:cubicBezTo>
                    <a:pt x="772" y="61"/>
                    <a:pt x="488" y="21"/>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8"/>
            <p:cNvSpPr/>
            <p:nvPr/>
          </p:nvSpPr>
          <p:spPr>
            <a:xfrm>
              <a:off x="4604517" y="1864659"/>
              <a:ext cx="49750" cy="183800"/>
            </a:xfrm>
            <a:custGeom>
              <a:rect b="b" l="l" r="r" t="t"/>
              <a:pathLst>
                <a:path extrusionOk="0" h="7352" w="1990">
                  <a:moveTo>
                    <a:pt x="1523" y="0"/>
                  </a:moveTo>
                  <a:lnTo>
                    <a:pt x="1523" y="0"/>
                  </a:lnTo>
                  <a:cubicBezTo>
                    <a:pt x="1482" y="0"/>
                    <a:pt x="1563" y="447"/>
                    <a:pt x="1665" y="1137"/>
                  </a:cubicBezTo>
                  <a:cubicBezTo>
                    <a:pt x="1786" y="1847"/>
                    <a:pt x="1807" y="2822"/>
                    <a:pt x="1685" y="3897"/>
                  </a:cubicBezTo>
                  <a:cubicBezTo>
                    <a:pt x="1543" y="4953"/>
                    <a:pt x="1096" y="5846"/>
                    <a:pt x="711" y="6435"/>
                  </a:cubicBezTo>
                  <a:cubicBezTo>
                    <a:pt x="325" y="7023"/>
                    <a:pt x="0" y="7328"/>
                    <a:pt x="21" y="7348"/>
                  </a:cubicBezTo>
                  <a:cubicBezTo>
                    <a:pt x="21" y="7350"/>
                    <a:pt x="22" y="7351"/>
                    <a:pt x="24" y="7351"/>
                  </a:cubicBezTo>
                  <a:cubicBezTo>
                    <a:pt x="42" y="7351"/>
                    <a:pt x="137" y="7274"/>
                    <a:pt x="264" y="7165"/>
                  </a:cubicBezTo>
                  <a:cubicBezTo>
                    <a:pt x="406" y="7023"/>
                    <a:pt x="609" y="6800"/>
                    <a:pt x="812" y="6516"/>
                  </a:cubicBezTo>
                  <a:cubicBezTo>
                    <a:pt x="1238" y="5927"/>
                    <a:pt x="1705" y="5014"/>
                    <a:pt x="1868" y="3918"/>
                  </a:cubicBezTo>
                  <a:cubicBezTo>
                    <a:pt x="1989" y="2822"/>
                    <a:pt x="1929" y="1827"/>
                    <a:pt x="1786" y="1117"/>
                  </a:cubicBezTo>
                  <a:cubicBezTo>
                    <a:pt x="1726" y="771"/>
                    <a:pt x="1665" y="487"/>
                    <a:pt x="1604" y="284"/>
                  </a:cubicBezTo>
                  <a:cubicBezTo>
                    <a:pt x="1563" y="102"/>
                    <a:pt x="1523" y="0"/>
                    <a:pt x="15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8"/>
            <p:cNvSpPr/>
            <p:nvPr/>
          </p:nvSpPr>
          <p:spPr>
            <a:xfrm>
              <a:off x="4345717" y="1906284"/>
              <a:ext cx="518625" cy="162900"/>
            </a:xfrm>
            <a:custGeom>
              <a:rect b="b" l="l" r="r" t="t"/>
              <a:pathLst>
                <a:path extrusionOk="0" h="6516" w="20745">
                  <a:moveTo>
                    <a:pt x="15644" y="0"/>
                  </a:moveTo>
                  <a:cubicBezTo>
                    <a:pt x="14369" y="0"/>
                    <a:pt x="13088" y="158"/>
                    <a:pt x="11834" y="345"/>
                  </a:cubicBezTo>
                  <a:cubicBezTo>
                    <a:pt x="8323" y="872"/>
                    <a:pt x="4750" y="1705"/>
                    <a:pt x="1929" y="3816"/>
                  </a:cubicBezTo>
                  <a:cubicBezTo>
                    <a:pt x="1117" y="4404"/>
                    <a:pt x="366" y="5135"/>
                    <a:pt x="1" y="6069"/>
                  </a:cubicBezTo>
                  <a:cubicBezTo>
                    <a:pt x="1" y="6069"/>
                    <a:pt x="1104" y="6516"/>
                    <a:pt x="3311" y="6516"/>
                  </a:cubicBezTo>
                  <a:cubicBezTo>
                    <a:pt x="3679" y="6516"/>
                    <a:pt x="4077" y="6504"/>
                    <a:pt x="4507" y="6475"/>
                  </a:cubicBezTo>
                  <a:cubicBezTo>
                    <a:pt x="7490" y="6292"/>
                    <a:pt x="13681" y="5216"/>
                    <a:pt x="13681" y="5216"/>
                  </a:cubicBezTo>
                  <a:cubicBezTo>
                    <a:pt x="13681" y="5216"/>
                    <a:pt x="16848" y="4668"/>
                    <a:pt x="18634" y="3328"/>
                  </a:cubicBezTo>
                  <a:cubicBezTo>
                    <a:pt x="20420" y="2009"/>
                    <a:pt x="20745" y="1360"/>
                    <a:pt x="20745" y="1360"/>
                  </a:cubicBezTo>
                  <a:cubicBezTo>
                    <a:pt x="19466" y="507"/>
                    <a:pt x="17923" y="121"/>
                    <a:pt x="16401" y="20"/>
                  </a:cubicBezTo>
                  <a:cubicBezTo>
                    <a:pt x="16149" y="6"/>
                    <a:pt x="15897" y="0"/>
                    <a:pt x="15644" y="0"/>
                  </a:cubicBez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8"/>
            <p:cNvSpPr/>
            <p:nvPr/>
          </p:nvSpPr>
          <p:spPr>
            <a:xfrm>
              <a:off x="4320342" y="1654409"/>
              <a:ext cx="548075" cy="258500"/>
            </a:xfrm>
            <a:custGeom>
              <a:rect b="b" l="l" r="r" t="t"/>
              <a:pathLst>
                <a:path extrusionOk="0" h="10340" w="21923">
                  <a:moveTo>
                    <a:pt x="17547" y="1"/>
                  </a:moveTo>
                  <a:cubicBezTo>
                    <a:pt x="17335" y="1"/>
                    <a:pt x="17115" y="10"/>
                    <a:pt x="16888" y="27"/>
                  </a:cubicBezTo>
                  <a:cubicBezTo>
                    <a:pt x="16361" y="48"/>
                    <a:pt x="15812" y="129"/>
                    <a:pt x="15224" y="251"/>
                  </a:cubicBezTo>
                  <a:cubicBezTo>
                    <a:pt x="14067" y="474"/>
                    <a:pt x="12849" y="859"/>
                    <a:pt x="11489" y="1144"/>
                  </a:cubicBezTo>
                  <a:cubicBezTo>
                    <a:pt x="10149" y="1468"/>
                    <a:pt x="8708" y="1793"/>
                    <a:pt x="7206" y="2159"/>
                  </a:cubicBezTo>
                  <a:cubicBezTo>
                    <a:pt x="6435" y="2321"/>
                    <a:pt x="5664" y="2504"/>
                    <a:pt x="4872" y="2686"/>
                  </a:cubicBezTo>
                  <a:cubicBezTo>
                    <a:pt x="4486" y="2788"/>
                    <a:pt x="4080" y="2889"/>
                    <a:pt x="3674" y="2970"/>
                  </a:cubicBezTo>
                  <a:cubicBezTo>
                    <a:pt x="3269" y="3072"/>
                    <a:pt x="2863" y="3153"/>
                    <a:pt x="2457" y="3336"/>
                  </a:cubicBezTo>
                  <a:cubicBezTo>
                    <a:pt x="1665" y="3681"/>
                    <a:pt x="975" y="4290"/>
                    <a:pt x="549" y="5081"/>
                  </a:cubicBezTo>
                  <a:cubicBezTo>
                    <a:pt x="122" y="5853"/>
                    <a:pt x="1" y="6827"/>
                    <a:pt x="244" y="7720"/>
                  </a:cubicBezTo>
                  <a:cubicBezTo>
                    <a:pt x="488" y="8593"/>
                    <a:pt x="1056" y="9384"/>
                    <a:pt x="1807" y="9851"/>
                  </a:cubicBezTo>
                  <a:cubicBezTo>
                    <a:pt x="2379" y="10213"/>
                    <a:pt x="3041" y="10339"/>
                    <a:pt x="3692" y="10339"/>
                  </a:cubicBezTo>
                  <a:cubicBezTo>
                    <a:pt x="3919" y="10339"/>
                    <a:pt x="4144" y="10324"/>
                    <a:pt x="4365" y="10298"/>
                  </a:cubicBezTo>
                  <a:cubicBezTo>
                    <a:pt x="5197" y="10176"/>
                    <a:pt x="6009" y="9973"/>
                    <a:pt x="6800" y="9811"/>
                  </a:cubicBezTo>
                  <a:cubicBezTo>
                    <a:pt x="7592" y="9628"/>
                    <a:pt x="8384" y="9466"/>
                    <a:pt x="9135" y="9303"/>
                  </a:cubicBezTo>
                  <a:cubicBezTo>
                    <a:pt x="12159" y="8633"/>
                    <a:pt x="14899" y="8045"/>
                    <a:pt x="17193" y="7537"/>
                  </a:cubicBezTo>
                  <a:cubicBezTo>
                    <a:pt x="18350" y="7294"/>
                    <a:pt x="19385" y="7030"/>
                    <a:pt x="20197" y="6523"/>
                  </a:cubicBezTo>
                  <a:cubicBezTo>
                    <a:pt x="21009" y="6035"/>
                    <a:pt x="21516" y="5325"/>
                    <a:pt x="21719" y="4696"/>
                  </a:cubicBezTo>
                  <a:cubicBezTo>
                    <a:pt x="21922" y="4066"/>
                    <a:pt x="21902" y="3518"/>
                    <a:pt x="21841" y="3194"/>
                  </a:cubicBezTo>
                  <a:cubicBezTo>
                    <a:pt x="21800" y="2849"/>
                    <a:pt x="21719" y="2666"/>
                    <a:pt x="21719" y="2666"/>
                  </a:cubicBezTo>
                  <a:lnTo>
                    <a:pt x="21719" y="2666"/>
                  </a:lnTo>
                  <a:cubicBezTo>
                    <a:pt x="21719" y="2686"/>
                    <a:pt x="21780" y="2849"/>
                    <a:pt x="21821" y="3194"/>
                  </a:cubicBezTo>
                  <a:cubicBezTo>
                    <a:pt x="21861" y="3539"/>
                    <a:pt x="21861" y="4046"/>
                    <a:pt x="21658" y="4675"/>
                  </a:cubicBezTo>
                  <a:cubicBezTo>
                    <a:pt x="21435" y="5284"/>
                    <a:pt x="20948" y="5974"/>
                    <a:pt x="20156" y="6441"/>
                  </a:cubicBezTo>
                  <a:cubicBezTo>
                    <a:pt x="19365" y="6908"/>
                    <a:pt x="18309" y="7172"/>
                    <a:pt x="17172" y="7416"/>
                  </a:cubicBezTo>
                  <a:cubicBezTo>
                    <a:pt x="14879" y="7903"/>
                    <a:pt x="12139" y="8491"/>
                    <a:pt x="9094" y="9141"/>
                  </a:cubicBezTo>
                  <a:cubicBezTo>
                    <a:pt x="8343" y="9303"/>
                    <a:pt x="7572" y="9466"/>
                    <a:pt x="6760" y="9648"/>
                  </a:cubicBezTo>
                  <a:cubicBezTo>
                    <a:pt x="5968" y="9811"/>
                    <a:pt x="5156" y="10014"/>
                    <a:pt x="4344" y="10115"/>
                  </a:cubicBezTo>
                  <a:cubicBezTo>
                    <a:pt x="4119" y="10148"/>
                    <a:pt x="3891" y="10166"/>
                    <a:pt x="3663" y="10166"/>
                  </a:cubicBezTo>
                  <a:cubicBezTo>
                    <a:pt x="3050" y="10166"/>
                    <a:pt x="2442" y="10035"/>
                    <a:pt x="1909" y="9709"/>
                  </a:cubicBezTo>
                  <a:cubicBezTo>
                    <a:pt x="1178" y="9263"/>
                    <a:pt x="630" y="8512"/>
                    <a:pt x="407" y="7659"/>
                  </a:cubicBezTo>
                  <a:cubicBezTo>
                    <a:pt x="183" y="6827"/>
                    <a:pt x="305" y="5914"/>
                    <a:pt x="711" y="5163"/>
                  </a:cubicBezTo>
                  <a:cubicBezTo>
                    <a:pt x="1097" y="4412"/>
                    <a:pt x="1767" y="3823"/>
                    <a:pt x="2518" y="3478"/>
                  </a:cubicBezTo>
                  <a:cubicBezTo>
                    <a:pt x="2903" y="3315"/>
                    <a:pt x="3309" y="3234"/>
                    <a:pt x="3715" y="3133"/>
                  </a:cubicBezTo>
                  <a:cubicBezTo>
                    <a:pt x="4121" y="3052"/>
                    <a:pt x="4527" y="2950"/>
                    <a:pt x="4913" y="2869"/>
                  </a:cubicBezTo>
                  <a:cubicBezTo>
                    <a:pt x="5704" y="2666"/>
                    <a:pt x="6476" y="2483"/>
                    <a:pt x="7247" y="2301"/>
                  </a:cubicBezTo>
                  <a:cubicBezTo>
                    <a:pt x="8749" y="1956"/>
                    <a:pt x="10190" y="1610"/>
                    <a:pt x="11530" y="1286"/>
                  </a:cubicBezTo>
                  <a:cubicBezTo>
                    <a:pt x="12869" y="1002"/>
                    <a:pt x="14107" y="616"/>
                    <a:pt x="15264" y="372"/>
                  </a:cubicBezTo>
                  <a:cubicBezTo>
                    <a:pt x="15833" y="251"/>
                    <a:pt x="16381" y="169"/>
                    <a:pt x="16909" y="129"/>
                  </a:cubicBezTo>
                  <a:cubicBezTo>
                    <a:pt x="17095" y="114"/>
                    <a:pt x="17277" y="108"/>
                    <a:pt x="17455" y="108"/>
                  </a:cubicBezTo>
                  <a:cubicBezTo>
                    <a:pt x="17779" y="108"/>
                    <a:pt x="18089" y="130"/>
                    <a:pt x="18390" y="169"/>
                  </a:cubicBezTo>
                  <a:cubicBezTo>
                    <a:pt x="19304" y="311"/>
                    <a:pt x="20055" y="657"/>
                    <a:pt x="20562" y="1042"/>
                  </a:cubicBezTo>
                  <a:cubicBezTo>
                    <a:pt x="21070" y="1448"/>
                    <a:pt x="21354" y="1895"/>
                    <a:pt x="21516" y="2199"/>
                  </a:cubicBezTo>
                  <a:cubicBezTo>
                    <a:pt x="21651" y="2488"/>
                    <a:pt x="21713" y="2667"/>
                    <a:pt x="21719" y="2667"/>
                  </a:cubicBezTo>
                  <a:cubicBezTo>
                    <a:pt x="21719" y="2667"/>
                    <a:pt x="21719" y="2667"/>
                    <a:pt x="21719" y="2666"/>
                  </a:cubicBezTo>
                  <a:cubicBezTo>
                    <a:pt x="21719" y="2666"/>
                    <a:pt x="21719" y="2625"/>
                    <a:pt x="21678" y="2544"/>
                  </a:cubicBezTo>
                  <a:cubicBezTo>
                    <a:pt x="21658" y="2463"/>
                    <a:pt x="21618" y="2341"/>
                    <a:pt x="21536" y="2179"/>
                  </a:cubicBezTo>
                  <a:cubicBezTo>
                    <a:pt x="21394" y="1854"/>
                    <a:pt x="21110" y="1408"/>
                    <a:pt x="20603" y="1002"/>
                  </a:cubicBezTo>
                  <a:cubicBezTo>
                    <a:pt x="20075" y="596"/>
                    <a:pt x="19324" y="210"/>
                    <a:pt x="18390" y="68"/>
                  </a:cubicBezTo>
                  <a:cubicBezTo>
                    <a:pt x="18129" y="20"/>
                    <a:pt x="17846" y="1"/>
                    <a:pt x="175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8"/>
            <p:cNvSpPr/>
            <p:nvPr/>
          </p:nvSpPr>
          <p:spPr>
            <a:xfrm>
              <a:off x="4215317" y="1848784"/>
              <a:ext cx="110125" cy="54000"/>
            </a:xfrm>
            <a:custGeom>
              <a:rect b="b" l="l" r="r" t="t"/>
              <a:pathLst>
                <a:path extrusionOk="0" h="2160" w="4405">
                  <a:moveTo>
                    <a:pt x="4364" y="1"/>
                  </a:moveTo>
                  <a:cubicBezTo>
                    <a:pt x="4294" y="1"/>
                    <a:pt x="4048" y="46"/>
                    <a:pt x="3674" y="148"/>
                  </a:cubicBezTo>
                  <a:cubicBezTo>
                    <a:pt x="3248" y="250"/>
                    <a:pt x="2659" y="473"/>
                    <a:pt x="2050" y="757"/>
                  </a:cubicBezTo>
                  <a:cubicBezTo>
                    <a:pt x="1441" y="1061"/>
                    <a:pt x="913" y="1406"/>
                    <a:pt x="568" y="1670"/>
                  </a:cubicBezTo>
                  <a:cubicBezTo>
                    <a:pt x="203" y="1934"/>
                    <a:pt x="0" y="2137"/>
                    <a:pt x="20" y="2157"/>
                  </a:cubicBezTo>
                  <a:cubicBezTo>
                    <a:pt x="21" y="2159"/>
                    <a:pt x="22" y="2159"/>
                    <a:pt x="24" y="2159"/>
                  </a:cubicBezTo>
                  <a:cubicBezTo>
                    <a:pt x="90" y="2159"/>
                    <a:pt x="948" y="1491"/>
                    <a:pt x="2131" y="919"/>
                  </a:cubicBezTo>
                  <a:cubicBezTo>
                    <a:pt x="3329" y="331"/>
                    <a:pt x="4405" y="47"/>
                    <a:pt x="4384" y="6"/>
                  </a:cubicBezTo>
                  <a:cubicBezTo>
                    <a:pt x="4384" y="3"/>
                    <a:pt x="4377" y="1"/>
                    <a:pt x="43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8"/>
            <p:cNvSpPr/>
            <p:nvPr/>
          </p:nvSpPr>
          <p:spPr>
            <a:xfrm>
              <a:off x="4503542" y="1594084"/>
              <a:ext cx="7625" cy="7000"/>
            </a:xfrm>
            <a:custGeom>
              <a:rect b="b" l="l" r="r" t="t"/>
              <a:pathLst>
                <a:path extrusionOk="0" h="280" w="305">
                  <a:moveTo>
                    <a:pt x="155" y="1"/>
                  </a:moveTo>
                  <a:cubicBezTo>
                    <a:pt x="129" y="1"/>
                    <a:pt x="104" y="8"/>
                    <a:pt x="81" y="25"/>
                  </a:cubicBezTo>
                  <a:cubicBezTo>
                    <a:pt x="0" y="86"/>
                    <a:pt x="20" y="228"/>
                    <a:pt x="102" y="268"/>
                  </a:cubicBezTo>
                  <a:cubicBezTo>
                    <a:pt x="120" y="276"/>
                    <a:pt x="138" y="279"/>
                    <a:pt x="156" y="279"/>
                  </a:cubicBezTo>
                  <a:cubicBezTo>
                    <a:pt x="236" y="279"/>
                    <a:pt x="305" y="210"/>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8"/>
            <p:cNvSpPr/>
            <p:nvPr/>
          </p:nvSpPr>
          <p:spPr>
            <a:xfrm>
              <a:off x="4547667" y="1658809"/>
              <a:ext cx="8100" cy="7025"/>
            </a:xfrm>
            <a:custGeom>
              <a:rect b="b" l="l" r="r" t="t"/>
              <a:pathLst>
                <a:path extrusionOk="0" h="281" w="324">
                  <a:moveTo>
                    <a:pt x="141" y="1"/>
                  </a:moveTo>
                  <a:cubicBezTo>
                    <a:pt x="120" y="1"/>
                    <a:pt x="99" y="5"/>
                    <a:pt x="82" y="14"/>
                  </a:cubicBezTo>
                  <a:lnTo>
                    <a:pt x="82" y="34"/>
                  </a:lnTo>
                  <a:cubicBezTo>
                    <a:pt x="1" y="95"/>
                    <a:pt x="21" y="237"/>
                    <a:pt x="102" y="278"/>
                  </a:cubicBezTo>
                  <a:cubicBezTo>
                    <a:pt x="113" y="280"/>
                    <a:pt x="124" y="281"/>
                    <a:pt x="135" y="281"/>
                  </a:cubicBezTo>
                  <a:cubicBezTo>
                    <a:pt x="228" y="281"/>
                    <a:pt x="324" y="208"/>
                    <a:pt x="305" y="135"/>
                  </a:cubicBezTo>
                  <a:cubicBezTo>
                    <a:pt x="305" y="56"/>
                    <a:pt x="218" y="1"/>
                    <a:pt x="1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8"/>
            <p:cNvSpPr/>
            <p:nvPr/>
          </p:nvSpPr>
          <p:spPr>
            <a:xfrm>
              <a:off x="4279742" y="1839759"/>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8"/>
            <p:cNvSpPr/>
            <p:nvPr/>
          </p:nvSpPr>
          <p:spPr>
            <a:xfrm>
              <a:off x="4224442" y="1869409"/>
              <a:ext cx="8050" cy="7200"/>
            </a:xfrm>
            <a:custGeom>
              <a:rect b="b" l="l" r="r" t="t"/>
              <a:pathLst>
                <a:path extrusionOk="0" h="288" w="322">
                  <a:moveTo>
                    <a:pt x="158" y="0"/>
                  </a:moveTo>
                  <a:cubicBezTo>
                    <a:pt x="138" y="0"/>
                    <a:pt x="119" y="4"/>
                    <a:pt x="102" y="13"/>
                  </a:cubicBezTo>
                  <a:lnTo>
                    <a:pt x="82" y="33"/>
                  </a:lnTo>
                  <a:cubicBezTo>
                    <a:pt x="0" y="94"/>
                    <a:pt x="21" y="236"/>
                    <a:pt x="122" y="277"/>
                  </a:cubicBezTo>
                  <a:cubicBezTo>
                    <a:pt x="137" y="284"/>
                    <a:pt x="153" y="288"/>
                    <a:pt x="169" y="288"/>
                  </a:cubicBezTo>
                  <a:cubicBezTo>
                    <a:pt x="243" y="288"/>
                    <a:pt x="321" y="21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8"/>
            <p:cNvSpPr/>
            <p:nvPr/>
          </p:nvSpPr>
          <p:spPr>
            <a:xfrm>
              <a:off x="4237117" y="1562409"/>
              <a:ext cx="326325" cy="279950"/>
            </a:xfrm>
            <a:custGeom>
              <a:rect b="b" l="l" r="r" t="t"/>
              <a:pathLst>
                <a:path extrusionOk="0" h="11198" w="13053">
                  <a:moveTo>
                    <a:pt x="12774" y="1"/>
                  </a:moveTo>
                  <a:cubicBezTo>
                    <a:pt x="12363" y="1"/>
                    <a:pt x="11484" y="117"/>
                    <a:pt x="10292" y="378"/>
                  </a:cubicBezTo>
                  <a:cubicBezTo>
                    <a:pt x="9460" y="561"/>
                    <a:pt x="8485" y="825"/>
                    <a:pt x="7430" y="1231"/>
                  </a:cubicBezTo>
                  <a:cubicBezTo>
                    <a:pt x="6374" y="1637"/>
                    <a:pt x="5238" y="2205"/>
                    <a:pt x="4162" y="2977"/>
                  </a:cubicBezTo>
                  <a:cubicBezTo>
                    <a:pt x="3086" y="3768"/>
                    <a:pt x="2193" y="4702"/>
                    <a:pt x="1543" y="5656"/>
                  </a:cubicBezTo>
                  <a:cubicBezTo>
                    <a:pt x="894" y="6610"/>
                    <a:pt x="468" y="7564"/>
                    <a:pt x="265" y="8416"/>
                  </a:cubicBezTo>
                  <a:cubicBezTo>
                    <a:pt x="41" y="9269"/>
                    <a:pt x="1" y="9979"/>
                    <a:pt x="41" y="10446"/>
                  </a:cubicBezTo>
                  <a:cubicBezTo>
                    <a:pt x="82" y="10933"/>
                    <a:pt x="163" y="11197"/>
                    <a:pt x="224" y="11197"/>
                  </a:cubicBezTo>
                  <a:cubicBezTo>
                    <a:pt x="366" y="11197"/>
                    <a:pt x="305" y="10121"/>
                    <a:pt x="853" y="8599"/>
                  </a:cubicBezTo>
                  <a:cubicBezTo>
                    <a:pt x="1117" y="7848"/>
                    <a:pt x="1564" y="6975"/>
                    <a:pt x="2213" y="6123"/>
                  </a:cubicBezTo>
                  <a:cubicBezTo>
                    <a:pt x="2842" y="5270"/>
                    <a:pt x="3675" y="4418"/>
                    <a:pt x="4669" y="3687"/>
                  </a:cubicBezTo>
                  <a:cubicBezTo>
                    <a:pt x="6699" y="2246"/>
                    <a:pt x="8891" y="1495"/>
                    <a:pt x="10454" y="967"/>
                  </a:cubicBezTo>
                  <a:cubicBezTo>
                    <a:pt x="12058" y="460"/>
                    <a:pt x="13052" y="175"/>
                    <a:pt x="13032" y="54"/>
                  </a:cubicBezTo>
                  <a:cubicBezTo>
                    <a:pt x="13026" y="19"/>
                    <a:pt x="12937" y="1"/>
                    <a:pt x="127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8"/>
            <p:cNvSpPr/>
            <p:nvPr/>
          </p:nvSpPr>
          <p:spPr>
            <a:xfrm>
              <a:off x="4248792" y="1910584"/>
              <a:ext cx="48225" cy="55975"/>
            </a:xfrm>
            <a:custGeom>
              <a:rect b="b" l="l" r="r" t="t"/>
              <a:pathLst>
                <a:path extrusionOk="0" h="2239" w="1929">
                  <a:moveTo>
                    <a:pt x="280" y="1"/>
                  </a:moveTo>
                  <a:cubicBezTo>
                    <a:pt x="260" y="1"/>
                    <a:pt x="242" y="4"/>
                    <a:pt x="224" y="10"/>
                  </a:cubicBezTo>
                  <a:cubicBezTo>
                    <a:pt x="1" y="91"/>
                    <a:pt x="21" y="782"/>
                    <a:pt x="508" y="1451"/>
                  </a:cubicBezTo>
                  <a:cubicBezTo>
                    <a:pt x="878" y="1966"/>
                    <a:pt x="1363" y="2239"/>
                    <a:pt x="1619" y="2239"/>
                  </a:cubicBezTo>
                  <a:cubicBezTo>
                    <a:pt x="1686" y="2239"/>
                    <a:pt x="1737" y="2220"/>
                    <a:pt x="1767" y="2182"/>
                  </a:cubicBezTo>
                  <a:cubicBezTo>
                    <a:pt x="1929" y="1979"/>
                    <a:pt x="1604" y="1492"/>
                    <a:pt x="1219" y="924"/>
                  </a:cubicBezTo>
                  <a:cubicBezTo>
                    <a:pt x="864" y="419"/>
                    <a:pt x="509" y="1"/>
                    <a:pt x="2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8"/>
            <p:cNvSpPr/>
            <p:nvPr/>
          </p:nvSpPr>
          <p:spPr>
            <a:xfrm>
              <a:off x="4274167" y="2074384"/>
              <a:ext cx="614525" cy="706775"/>
            </a:xfrm>
            <a:custGeom>
              <a:rect b="b" l="l" r="r" t="t"/>
              <a:pathLst>
                <a:path extrusionOk="0" h="28271" w="24581">
                  <a:moveTo>
                    <a:pt x="16093" y="0"/>
                  </a:moveTo>
                  <a:cubicBezTo>
                    <a:pt x="7114" y="0"/>
                    <a:pt x="1" y="3830"/>
                    <a:pt x="1" y="3830"/>
                  </a:cubicBezTo>
                  <a:cubicBezTo>
                    <a:pt x="143" y="7423"/>
                    <a:pt x="285" y="11036"/>
                    <a:pt x="1076" y="14547"/>
                  </a:cubicBezTo>
                  <a:cubicBezTo>
                    <a:pt x="1848" y="18059"/>
                    <a:pt x="3309" y="21489"/>
                    <a:pt x="5765" y="24128"/>
                  </a:cubicBezTo>
                  <a:cubicBezTo>
                    <a:pt x="8068" y="26583"/>
                    <a:pt x="11317" y="28271"/>
                    <a:pt x="14675" y="28271"/>
                  </a:cubicBezTo>
                  <a:cubicBezTo>
                    <a:pt x="14898" y="28271"/>
                    <a:pt x="15122" y="28263"/>
                    <a:pt x="15346" y="28248"/>
                  </a:cubicBezTo>
                  <a:cubicBezTo>
                    <a:pt x="18329" y="28045"/>
                    <a:pt x="21232" y="26401"/>
                    <a:pt x="22754" y="23823"/>
                  </a:cubicBezTo>
                  <a:cubicBezTo>
                    <a:pt x="24114" y="21530"/>
                    <a:pt x="24317" y="18729"/>
                    <a:pt x="24398" y="16049"/>
                  </a:cubicBezTo>
                  <a:cubicBezTo>
                    <a:pt x="24540" y="11056"/>
                    <a:pt x="24581" y="1253"/>
                    <a:pt x="23891" y="1050"/>
                  </a:cubicBezTo>
                  <a:cubicBezTo>
                    <a:pt x="21223" y="295"/>
                    <a:pt x="18586" y="0"/>
                    <a:pt x="16093" y="0"/>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8"/>
            <p:cNvSpPr/>
            <p:nvPr/>
          </p:nvSpPr>
          <p:spPr>
            <a:xfrm>
              <a:off x="4285342" y="2205134"/>
              <a:ext cx="350150" cy="568200"/>
            </a:xfrm>
            <a:custGeom>
              <a:rect b="b" l="l" r="r" t="t"/>
              <a:pathLst>
                <a:path extrusionOk="0" h="22728" w="14006">
                  <a:moveTo>
                    <a:pt x="244" y="1"/>
                  </a:moveTo>
                  <a:lnTo>
                    <a:pt x="81" y="3350"/>
                  </a:lnTo>
                  <a:cubicBezTo>
                    <a:pt x="0" y="6496"/>
                    <a:pt x="568" y="10150"/>
                    <a:pt x="1583" y="12788"/>
                  </a:cubicBezTo>
                  <a:cubicBezTo>
                    <a:pt x="2679" y="15630"/>
                    <a:pt x="4263" y="18208"/>
                    <a:pt x="6922" y="20359"/>
                  </a:cubicBezTo>
                  <a:cubicBezTo>
                    <a:pt x="7449" y="20786"/>
                    <a:pt x="8302" y="21313"/>
                    <a:pt x="9276" y="21841"/>
                  </a:cubicBezTo>
                  <a:cubicBezTo>
                    <a:pt x="10047" y="22247"/>
                    <a:pt x="10738" y="22450"/>
                    <a:pt x="11509" y="22673"/>
                  </a:cubicBezTo>
                  <a:cubicBezTo>
                    <a:pt x="11635" y="22710"/>
                    <a:pt x="11756" y="22727"/>
                    <a:pt x="11872" y="22727"/>
                  </a:cubicBezTo>
                  <a:cubicBezTo>
                    <a:pt x="12909" y="22727"/>
                    <a:pt x="13525" y="21345"/>
                    <a:pt x="13762" y="20177"/>
                  </a:cubicBezTo>
                  <a:cubicBezTo>
                    <a:pt x="14005" y="18898"/>
                    <a:pt x="13539" y="17538"/>
                    <a:pt x="12747" y="16482"/>
                  </a:cubicBezTo>
                  <a:cubicBezTo>
                    <a:pt x="11976" y="15447"/>
                    <a:pt x="10900" y="14656"/>
                    <a:pt x="9784" y="13945"/>
                  </a:cubicBezTo>
                  <a:cubicBezTo>
                    <a:pt x="8687" y="13235"/>
                    <a:pt x="7531" y="12585"/>
                    <a:pt x="6516" y="11753"/>
                  </a:cubicBezTo>
                  <a:cubicBezTo>
                    <a:pt x="4750" y="10332"/>
                    <a:pt x="3471" y="8404"/>
                    <a:pt x="2497" y="6374"/>
                  </a:cubicBezTo>
                  <a:cubicBezTo>
                    <a:pt x="1543" y="4324"/>
                    <a:pt x="893" y="2152"/>
                    <a:pt x="244" y="1"/>
                  </a:cubicBez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8"/>
            <p:cNvSpPr/>
            <p:nvPr/>
          </p:nvSpPr>
          <p:spPr>
            <a:xfrm>
              <a:off x="4492367" y="2622459"/>
              <a:ext cx="8050" cy="6700"/>
            </a:xfrm>
            <a:custGeom>
              <a:rect b="b" l="l" r="r" t="t"/>
              <a:pathLst>
                <a:path extrusionOk="0" h="268" w="322">
                  <a:moveTo>
                    <a:pt x="140" y="0"/>
                  </a:moveTo>
                  <a:cubicBezTo>
                    <a:pt x="119" y="0"/>
                    <a:pt x="99" y="4"/>
                    <a:pt x="82" y="13"/>
                  </a:cubicBezTo>
                  <a:lnTo>
                    <a:pt x="82" y="33"/>
                  </a:lnTo>
                  <a:cubicBezTo>
                    <a:pt x="1" y="94"/>
                    <a:pt x="21" y="236"/>
                    <a:pt x="102" y="256"/>
                  </a:cubicBezTo>
                  <a:cubicBezTo>
                    <a:pt x="121" y="264"/>
                    <a:pt x="140" y="267"/>
                    <a:pt x="159" y="267"/>
                  </a:cubicBezTo>
                  <a:cubicBezTo>
                    <a:pt x="243" y="267"/>
                    <a:pt x="322"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8"/>
            <p:cNvSpPr/>
            <p:nvPr/>
          </p:nvSpPr>
          <p:spPr>
            <a:xfrm>
              <a:off x="4600967" y="2618109"/>
              <a:ext cx="7625" cy="6975"/>
            </a:xfrm>
            <a:custGeom>
              <a:rect b="b" l="l" r="r" t="t"/>
              <a:pathLst>
                <a:path extrusionOk="0" h="279" w="305">
                  <a:moveTo>
                    <a:pt x="158" y="0"/>
                  </a:moveTo>
                  <a:cubicBezTo>
                    <a:pt x="131" y="0"/>
                    <a:pt x="104" y="8"/>
                    <a:pt x="81" y="24"/>
                  </a:cubicBezTo>
                  <a:cubicBezTo>
                    <a:pt x="0" y="85"/>
                    <a:pt x="21" y="227"/>
                    <a:pt x="102" y="268"/>
                  </a:cubicBezTo>
                  <a:cubicBezTo>
                    <a:pt x="120" y="275"/>
                    <a:pt x="138" y="279"/>
                    <a:pt x="156" y="279"/>
                  </a:cubicBezTo>
                  <a:cubicBezTo>
                    <a:pt x="236" y="279"/>
                    <a:pt x="305" y="209"/>
                    <a:pt x="305" y="126"/>
                  </a:cubicBezTo>
                  <a:cubicBezTo>
                    <a:pt x="305" y="52"/>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8"/>
            <p:cNvSpPr/>
            <p:nvPr/>
          </p:nvSpPr>
          <p:spPr>
            <a:xfrm>
              <a:off x="4719692" y="2505959"/>
              <a:ext cx="7650" cy="6975"/>
            </a:xfrm>
            <a:custGeom>
              <a:rect b="b" l="l" r="r" t="t"/>
              <a:pathLst>
                <a:path extrusionOk="0" h="279" w="306">
                  <a:moveTo>
                    <a:pt x="155" y="0"/>
                  </a:moveTo>
                  <a:cubicBezTo>
                    <a:pt x="130" y="0"/>
                    <a:pt x="104" y="8"/>
                    <a:pt x="82" y="25"/>
                  </a:cubicBezTo>
                  <a:cubicBezTo>
                    <a:pt x="1" y="86"/>
                    <a:pt x="21" y="228"/>
                    <a:pt x="102" y="268"/>
                  </a:cubicBezTo>
                  <a:cubicBezTo>
                    <a:pt x="117" y="276"/>
                    <a:pt x="133" y="279"/>
                    <a:pt x="149" y="279"/>
                  </a:cubicBezTo>
                  <a:cubicBezTo>
                    <a:pt x="223" y="279"/>
                    <a:pt x="305" y="209"/>
                    <a:pt x="305" y="126"/>
                  </a:cubicBezTo>
                  <a:cubicBezTo>
                    <a:pt x="291" y="53"/>
                    <a:pt x="223" y="0"/>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8"/>
            <p:cNvSpPr/>
            <p:nvPr/>
          </p:nvSpPr>
          <p:spPr>
            <a:xfrm>
              <a:off x="4664892" y="2229409"/>
              <a:ext cx="8050" cy="6975"/>
            </a:xfrm>
            <a:custGeom>
              <a:rect b="b" l="l" r="r" t="t"/>
              <a:pathLst>
                <a:path extrusionOk="0" h="279" w="322">
                  <a:moveTo>
                    <a:pt x="175" y="0"/>
                  </a:moveTo>
                  <a:cubicBezTo>
                    <a:pt x="150" y="0"/>
                    <a:pt x="125" y="8"/>
                    <a:pt x="102" y="24"/>
                  </a:cubicBezTo>
                  <a:lnTo>
                    <a:pt x="82" y="24"/>
                  </a:lnTo>
                  <a:cubicBezTo>
                    <a:pt x="1" y="85"/>
                    <a:pt x="21" y="227"/>
                    <a:pt x="122" y="268"/>
                  </a:cubicBezTo>
                  <a:cubicBezTo>
                    <a:pt x="137" y="275"/>
                    <a:pt x="153" y="279"/>
                    <a:pt x="169" y="279"/>
                  </a:cubicBezTo>
                  <a:cubicBezTo>
                    <a:pt x="243" y="279"/>
                    <a:pt x="322"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8"/>
            <p:cNvSpPr/>
            <p:nvPr/>
          </p:nvSpPr>
          <p:spPr>
            <a:xfrm>
              <a:off x="4776017" y="2274634"/>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8"/>
            <p:cNvSpPr/>
            <p:nvPr/>
          </p:nvSpPr>
          <p:spPr>
            <a:xfrm>
              <a:off x="4369567" y="2590484"/>
              <a:ext cx="7625" cy="6700"/>
            </a:xfrm>
            <a:custGeom>
              <a:rect b="b" l="l" r="r" t="t"/>
              <a:pathLst>
                <a:path extrusionOk="0" h="268" w="305">
                  <a:moveTo>
                    <a:pt x="139" y="0"/>
                  </a:moveTo>
                  <a:cubicBezTo>
                    <a:pt x="119" y="0"/>
                    <a:pt x="99" y="4"/>
                    <a:pt x="82" y="13"/>
                  </a:cubicBezTo>
                  <a:lnTo>
                    <a:pt x="61" y="33"/>
                  </a:lnTo>
                  <a:cubicBezTo>
                    <a:pt x="0" y="74"/>
                    <a:pt x="21" y="216"/>
                    <a:pt x="102" y="257"/>
                  </a:cubicBezTo>
                  <a:cubicBezTo>
                    <a:pt x="117" y="264"/>
                    <a:pt x="133" y="267"/>
                    <a:pt x="149" y="267"/>
                  </a:cubicBezTo>
                  <a:cubicBezTo>
                    <a:pt x="223" y="267"/>
                    <a:pt x="305" y="198"/>
                    <a:pt x="305" y="115"/>
                  </a:cubicBezTo>
                  <a:cubicBezTo>
                    <a:pt x="289" y="51"/>
                    <a:pt x="211"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8"/>
            <p:cNvSpPr/>
            <p:nvPr/>
          </p:nvSpPr>
          <p:spPr>
            <a:xfrm>
              <a:off x="4351292" y="2498334"/>
              <a:ext cx="8050" cy="7000"/>
            </a:xfrm>
            <a:custGeom>
              <a:rect b="b" l="l" r="r" t="t"/>
              <a:pathLst>
                <a:path extrusionOk="0" h="280" w="322">
                  <a:moveTo>
                    <a:pt x="175" y="1"/>
                  </a:moveTo>
                  <a:cubicBezTo>
                    <a:pt x="150" y="1"/>
                    <a:pt x="125" y="8"/>
                    <a:pt x="102" y="25"/>
                  </a:cubicBezTo>
                  <a:lnTo>
                    <a:pt x="82" y="25"/>
                  </a:lnTo>
                  <a:cubicBezTo>
                    <a:pt x="1" y="86"/>
                    <a:pt x="21" y="228"/>
                    <a:pt x="123" y="269"/>
                  </a:cubicBezTo>
                  <a:cubicBezTo>
                    <a:pt x="137" y="276"/>
                    <a:pt x="153" y="279"/>
                    <a:pt x="169" y="279"/>
                  </a:cubicBezTo>
                  <a:cubicBezTo>
                    <a:pt x="243" y="279"/>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8"/>
            <p:cNvSpPr/>
            <p:nvPr/>
          </p:nvSpPr>
          <p:spPr>
            <a:xfrm>
              <a:off x="4343692" y="2414909"/>
              <a:ext cx="7625" cy="6700"/>
            </a:xfrm>
            <a:custGeom>
              <a:rect b="b" l="l" r="r" t="t"/>
              <a:pathLst>
                <a:path extrusionOk="0" h="268" w="305">
                  <a:moveTo>
                    <a:pt x="140" y="0"/>
                  </a:moveTo>
                  <a:cubicBezTo>
                    <a:pt x="119" y="0"/>
                    <a:pt x="99" y="4"/>
                    <a:pt x="82" y="13"/>
                  </a:cubicBezTo>
                  <a:lnTo>
                    <a:pt x="82" y="33"/>
                  </a:lnTo>
                  <a:cubicBezTo>
                    <a:pt x="0" y="94"/>
                    <a:pt x="21" y="236"/>
                    <a:pt x="102" y="257"/>
                  </a:cubicBezTo>
                  <a:cubicBezTo>
                    <a:pt x="120" y="264"/>
                    <a:pt x="139" y="267"/>
                    <a:pt x="157" y="267"/>
                  </a:cubicBezTo>
                  <a:cubicBezTo>
                    <a:pt x="237" y="267"/>
                    <a:pt x="305"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8"/>
            <p:cNvSpPr/>
            <p:nvPr/>
          </p:nvSpPr>
          <p:spPr>
            <a:xfrm>
              <a:off x="4335567" y="2326309"/>
              <a:ext cx="8050" cy="7000"/>
            </a:xfrm>
            <a:custGeom>
              <a:rect b="b" l="l" r="r" t="t"/>
              <a:pathLst>
                <a:path extrusionOk="0" h="280" w="322">
                  <a:moveTo>
                    <a:pt x="175" y="1"/>
                  </a:moveTo>
                  <a:cubicBezTo>
                    <a:pt x="150" y="1"/>
                    <a:pt x="124" y="9"/>
                    <a:pt x="102" y="25"/>
                  </a:cubicBezTo>
                  <a:lnTo>
                    <a:pt x="82" y="25"/>
                  </a:lnTo>
                  <a:cubicBezTo>
                    <a:pt x="1" y="86"/>
                    <a:pt x="21" y="228"/>
                    <a:pt x="122" y="269"/>
                  </a:cubicBezTo>
                  <a:cubicBezTo>
                    <a:pt x="137" y="276"/>
                    <a:pt x="153" y="280"/>
                    <a:pt x="169" y="280"/>
                  </a:cubicBezTo>
                  <a:cubicBezTo>
                    <a:pt x="243" y="280"/>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8"/>
            <p:cNvSpPr/>
            <p:nvPr/>
          </p:nvSpPr>
          <p:spPr>
            <a:xfrm>
              <a:off x="4841992" y="2253034"/>
              <a:ext cx="8100" cy="7025"/>
            </a:xfrm>
            <a:custGeom>
              <a:rect b="b" l="l" r="r" t="t"/>
              <a:pathLst>
                <a:path extrusionOk="0" h="281" w="324">
                  <a:moveTo>
                    <a:pt x="158" y="0"/>
                  </a:moveTo>
                  <a:cubicBezTo>
                    <a:pt x="139" y="0"/>
                    <a:pt x="119" y="4"/>
                    <a:pt x="102" y="13"/>
                  </a:cubicBezTo>
                  <a:lnTo>
                    <a:pt x="82" y="33"/>
                  </a:lnTo>
                  <a:cubicBezTo>
                    <a:pt x="1" y="94"/>
                    <a:pt x="21" y="236"/>
                    <a:pt x="122" y="277"/>
                  </a:cubicBezTo>
                  <a:cubicBezTo>
                    <a:pt x="131" y="279"/>
                    <a:pt x="140" y="280"/>
                    <a:pt x="149" y="280"/>
                  </a:cubicBezTo>
                  <a:cubicBezTo>
                    <a:pt x="228" y="280"/>
                    <a:pt x="323" y="20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8"/>
            <p:cNvSpPr/>
            <p:nvPr/>
          </p:nvSpPr>
          <p:spPr>
            <a:xfrm>
              <a:off x="4737467" y="2609759"/>
              <a:ext cx="8075" cy="7025"/>
            </a:xfrm>
            <a:custGeom>
              <a:rect b="b" l="l" r="r" t="t"/>
              <a:pathLst>
                <a:path extrusionOk="0" h="281" w="323">
                  <a:moveTo>
                    <a:pt x="158" y="1"/>
                  </a:moveTo>
                  <a:cubicBezTo>
                    <a:pt x="138" y="1"/>
                    <a:pt x="119" y="5"/>
                    <a:pt x="102" y="13"/>
                  </a:cubicBezTo>
                  <a:lnTo>
                    <a:pt x="81" y="34"/>
                  </a:lnTo>
                  <a:cubicBezTo>
                    <a:pt x="0" y="95"/>
                    <a:pt x="21" y="237"/>
                    <a:pt x="122" y="277"/>
                  </a:cubicBezTo>
                  <a:cubicBezTo>
                    <a:pt x="131" y="279"/>
                    <a:pt x="140" y="280"/>
                    <a:pt x="149" y="280"/>
                  </a:cubicBezTo>
                  <a:cubicBezTo>
                    <a:pt x="227" y="280"/>
                    <a:pt x="323" y="208"/>
                    <a:pt x="305" y="135"/>
                  </a:cubicBezTo>
                  <a:cubicBezTo>
                    <a:pt x="305" y="55"/>
                    <a:pt x="229"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8"/>
            <p:cNvSpPr/>
            <p:nvPr/>
          </p:nvSpPr>
          <p:spPr>
            <a:xfrm>
              <a:off x="4749642" y="2697259"/>
              <a:ext cx="7625" cy="7000"/>
            </a:xfrm>
            <a:custGeom>
              <a:rect b="b" l="l" r="r" t="t"/>
              <a:pathLst>
                <a:path extrusionOk="0" h="280" w="305">
                  <a:moveTo>
                    <a:pt x="155" y="1"/>
                  </a:moveTo>
                  <a:cubicBezTo>
                    <a:pt x="129" y="1"/>
                    <a:pt x="104" y="8"/>
                    <a:pt x="82" y="25"/>
                  </a:cubicBezTo>
                  <a:cubicBezTo>
                    <a:pt x="0" y="86"/>
                    <a:pt x="21" y="228"/>
                    <a:pt x="102" y="268"/>
                  </a:cubicBezTo>
                  <a:cubicBezTo>
                    <a:pt x="120" y="276"/>
                    <a:pt x="138" y="279"/>
                    <a:pt x="156" y="279"/>
                  </a:cubicBezTo>
                  <a:cubicBezTo>
                    <a:pt x="237" y="279"/>
                    <a:pt x="305" y="209"/>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8"/>
            <p:cNvSpPr/>
            <p:nvPr/>
          </p:nvSpPr>
          <p:spPr>
            <a:xfrm>
              <a:off x="4302067" y="2165709"/>
              <a:ext cx="502900" cy="54050"/>
            </a:xfrm>
            <a:custGeom>
              <a:rect b="b" l="l" r="r" t="t"/>
              <a:pathLst>
                <a:path extrusionOk="0" h="2162" w="20116">
                  <a:moveTo>
                    <a:pt x="19971" y="0"/>
                  </a:moveTo>
                  <a:cubicBezTo>
                    <a:pt x="19216" y="0"/>
                    <a:pt x="15148" y="1107"/>
                    <a:pt x="10089" y="1273"/>
                  </a:cubicBezTo>
                  <a:cubicBezTo>
                    <a:pt x="9586" y="1292"/>
                    <a:pt x="9092" y="1300"/>
                    <a:pt x="8610" y="1300"/>
                  </a:cubicBezTo>
                  <a:cubicBezTo>
                    <a:pt x="4411" y="1300"/>
                    <a:pt x="1087" y="676"/>
                    <a:pt x="234" y="676"/>
                  </a:cubicBezTo>
                  <a:cubicBezTo>
                    <a:pt x="102" y="676"/>
                    <a:pt x="29" y="691"/>
                    <a:pt x="21" y="725"/>
                  </a:cubicBezTo>
                  <a:cubicBezTo>
                    <a:pt x="1" y="827"/>
                    <a:pt x="1077" y="1212"/>
                    <a:pt x="2883" y="1578"/>
                  </a:cubicBezTo>
                  <a:cubicBezTo>
                    <a:pt x="3797" y="1761"/>
                    <a:pt x="4893" y="1923"/>
                    <a:pt x="6110" y="2045"/>
                  </a:cubicBezTo>
                  <a:cubicBezTo>
                    <a:pt x="7029" y="2120"/>
                    <a:pt x="8003" y="2162"/>
                    <a:pt x="9025" y="2162"/>
                  </a:cubicBezTo>
                  <a:cubicBezTo>
                    <a:pt x="9380" y="2162"/>
                    <a:pt x="9742" y="2157"/>
                    <a:pt x="10109" y="2146"/>
                  </a:cubicBezTo>
                  <a:cubicBezTo>
                    <a:pt x="11530" y="2085"/>
                    <a:pt x="12870" y="1943"/>
                    <a:pt x="14087" y="1761"/>
                  </a:cubicBezTo>
                  <a:cubicBezTo>
                    <a:pt x="15305" y="1578"/>
                    <a:pt x="16381" y="1355"/>
                    <a:pt x="17274" y="1091"/>
                  </a:cubicBezTo>
                  <a:cubicBezTo>
                    <a:pt x="19081" y="624"/>
                    <a:pt x="20116" y="137"/>
                    <a:pt x="20096" y="35"/>
                  </a:cubicBezTo>
                  <a:cubicBezTo>
                    <a:pt x="20088" y="11"/>
                    <a:pt x="20046" y="0"/>
                    <a:pt x="199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8"/>
            <p:cNvSpPr/>
            <p:nvPr/>
          </p:nvSpPr>
          <p:spPr>
            <a:xfrm>
              <a:off x="4347242" y="2183834"/>
              <a:ext cx="137550" cy="548650"/>
            </a:xfrm>
            <a:custGeom>
              <a:rect b="b" l="l" r="r" t="t"/>
              <a:pathLst>
                <a:path extrusionOk="0" h="21946" w="5502">
                  <a:moveTo>
                    <a:pt x="0" y="0"/>
                  </a:moveTo>
                  <a:cubicBezTo>
                    <a:pt x="0" y="0"/>
                    <a:pt x="0" y="82"/>
                    <a:pt x="0" y="244"/>
                  </a:cubicBezTo>
                  <a:cubicBezTo>
                    <a:pt x="0" y="406"/>
                    <a:pt x="0" y="630"/>
                    <a:pt x="0" y="914"/>
                  </a:cubicBezTo>
                  <a:cubicBezTo>
                    <a:pt x="21" y="1502"/>
                    <a:pt x="82" y="2335"/>
                    <a:pt x="163" y="3370"/>
                  </a:cubicBezTo>
                  <a:cubicBezTo>
                    <a:pt x="325" y="5460"/>
                    <a:pt x="650" y="8322"/>
                    <a:pt x="1279" y="11448"/>
                  </a:cubicBezTo>
                  <a:cubicBezTo>
                    <a:pt x="1584" y="13011"/>
                    <a:pt x="1929" y="14493"/>
                    <a:pt x="2294" y="15832"/>
                  </a:cubicBezTo>
                  <a:cubicBezTo>
                    <a:pt x="2477" y="16502"/>
                    <a:pt x="2639" y="17132"/>
                    <a:pt x="2822" y="17720"/>
                  </a:cubicBezTo>
                  <a:cubicBezTo>
                    <a:pt x="2984" y="18309"/>
                    <a:pt x="3167" y="18857"/>
                    <a:pt x="3390" y="19324"/>
                  </a:cubicBezTo>
                  <a:cubicBezTo>
                    <a:pt x="3816" y="20298"/>
                    <a:pt x="4405" y="20947"/>
                    <a:pt x="4811" y="21353"/>
                  </a:cubicBezTo>
                  <a:cubicBezTo>
                    <a:pt x="5014" y="21556"/>
                    <a:pt x="5197" y="21698"/>
                    <a:pt x="5298" y="21800"/>
                  </a:cubicBezTo>
                  <a:cubicBezTo>
                    <a:pt x="5404" y="21888"/>
                    <a:pt x="5464" y="21946"/>
                    <a:pt x="5478" y="21946"/>
                  </a:cubicBezTo>
                  <a:cubicBezTo>
                    <a:pt x="5480" y="21946"/>
                    <a:pt x="5481" y="21945"/>
                    <a:pt x="5481" y="21942"/>
                  </a:cubicBezTo>
                  <a:cubicBezTo>
                    <a:pt x="5501" y="21942"/>
                    <a:pt x="5440" y="21881"/>
                    <a:pt x="5339" y="21780"/>
                  </a:cubicBezTo>
                  <a:cubicBezTo>
                    <a:pt x="5217" y="21678"/>
                    <a:pt x="5055" y="21516"/>
                    <a:pt x="4872" y="21293"/>
                  </a:cubicBezTo>
                  <a:cubicBezTo>
                    <a:pt x="4466" y="20887"/>
                    <a:pt x="3918" y="20237"/>
                    <a:pt x="3492" y="19283"/>
                  </a:cubicBezTo>
                  <a:cubicBezTo>
                    <a:pt x="3289" y="18816"/>
                    <a:pt x="3126" y="18268"/>
                    <a:pt x="2964" y="17680"/>
                  </a:cubicBezTo>
                  <a:cubicBezTo>
                    <a:pt x="2781" y="17091"/>
                    <a:pt x="2619" y="16441"/>
                    <a:pt x="2436" y="15792"/>
                  </a:cubicBezTo>
                  <a:cubicBezTo>
                    <a:pt x="2091" y="14452"/>
                    <a:pt x="1766" y="12971"/>
                    <a:pt x="1442" y="11428"/>
                  </a:cubicBezTo>
                  <a:cubicBezTo>
                    <a:pt x="833" y="8302"/>
                    <a:pt x="488" y="5440"/>
                    <a:pt x="285" y="3370"/>
                  </a:cubicBezTo>
                  <a:cubicBezTo>
                    <a:pt x="183" y="2335"/>
                    <a:pt x="122" y="1482"/>
                    <a:pt x="82" y="914"/>
                  </a:cubicBezTo>
                  <a:cubicBezTo>
                    <a:pt x="61" y="630"/>
                    <a:pt x="41" y="406"/>
                    <a:pt x="21" y="244"/>
                  </a:cubicBezTo>
                  <a:cubicBezTo>
                    <a:pt x="21" y="82"/>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8"/>
            <p:cNvSpPr/>
            <p:nvPr/>
          </p:nvSpPr>
          <p:spPr>
            <a:xfrm>
              <a:off x="4680117" y="2463434"/>
              <a:ext cx="38600" cy="300925"/>
            </a:xfrm>
            <a:custGeom>
              <a:rect b="b" l="l" r="r" t="t"/>
              <a:pathLst>
                <a:path extrusionOk="0" h="12037" w="1544">
                  <a:moveTo>
                    <a:pt x="42" y="0"/>
                  </a:moveTo>
                  <a:cubicBezTo>
                    <a:pt x="42" y="0"/>
                    <a:pt x="41" y="0"/>
                    <a:pt x="41" y="0"/>
                  </a:cubicBezTo>
                  <a:cubicBezTo>
                    <a:pt x="1" y="0"/>
                    <a:pt x="285" y="2700"/>
                    <a:pt x="691" y="6029"/>
                  </a:cubicBezTo>
                  <a:cubicBezTo>
                    <a:pt x="1095" y="9345"/>
                    <a:pt x="1459" y="12037"/>
                    <a:pt x="1502" y="12037"/>
                  </a:cubicBezTo>
                  <a:cubicBezTo>
                    <a:pt x="1502" y="12037"/>
                    <a:pt x="1503" y="12037"/>
                    <a:pt x="1503" y="12037"/>
                  </a:cubicBezTo>
                  <a:cubicBezTo>
                    <a:pt x="1543" y="12037"/>
                    <a:pt x="1259" y="9337"/>
                    <a:pt x="873" y="6008"/>
                  </a:cubicBezTo>
                  <a:cubicBezTo>
                    <a:pt x="469" y="2692"/>
                    <a:pt x="105"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8"/>
            <p:cNvSpPr/>
            <p:nvPr/>
          </p:nvSpPr>
          <p:spPr>
            <a:xfrm>
              <a:off x="4553767" y="2083359"/>
              <a:ext cx="84250" cy="189300"/>
            </a:xfrm>
            <a:custGeom>
              <a:rect b="b" l="l" r="r" t="t"/>
              <a:pathLst>
                <a:path extrusionOk="0" h="7572" w="3370">
                  <a:moveTo>
                    <a:pt x="21" y="0"/>
                  </a:moveTo>
                  <a:cubicBezTo>
                    <a:pt x="1" y="21"/>
                    <a:pt x="61" y="122"/>
                    <a:pt x="204" y="285"/>
                  </a:cubicBezTo>
                  <a:cubicBezTo>
                    <a:pt x="325" y="467"/>
                    <a:pt x="528" y="731"/>
                    <a:pt x="772" y="1036"/>
                  </a:cubicBezTo>
                  <a:cubicBezTo>
                    <a:pt x="1259" y="1645"/>
                    <a:pt x="1929" y="2497"/>
                    <a:pt x="2700" y="3431"/>
                  </a:cubicBezTo>
                  <a:cubicBezTo>
                    <a:pt x="2781" y="3532"/>
                    <a:pt x="2883" y="3654"/>
                    <a:pt x="2964" y="3776"/>
                  </a:cubicBezTo>
                  <a:cubicBezTo>
                    <a:pt x="2984" y="3796"/>
                    <a:pt x="3025" y="3816"/>
                    <a:pt x="3025" y="3837"/>
                  </a:cubicBezTo>
                  <a:cubicBezTo>
                    <a:pt x="3025" y="3857"/>
                    <a:pt x="3045" y="3857"/>
                    <a:pt x="3045" y="3877"/>
                  </a:cubicBezTo>
                  <a:lnTo>
                    <a:pt x="3045" y="3918"/>
                  </a:lnTo>
                  <a:cubicBezTo>
                    <a:pt x="3065" y="3979"/>
                    <a:pt x="3065" y="4060"/>
                    <a:pt x="3086" y="4121"/>
                  </a:cubicBezTo>
                  <a:cubicBezTo>
                    <a:pt x="3106" y="4405"/>
                    <a:pt x="3126" y="4669"/>
                    <a:pt x="3147" y="4933"/>
                  </a:cubicBezTo>
                  <a:cubicBezTo>
                    <a:pt x="3187" y="5440"/>
                    <a:pt x="3208" y="5907"/>
                    <a:pt x="3228" y="6313"/>
                  </a:cubicBezTo>
                  <a:cubicBezTo>
                    <a:pt x="3268" y="7084"/>
                    <a:pt x="3309" y="7571"/>
                    <a:pt x="3329" y="7571"/>
                  </a:cubicBezTo>
                  <a:cubicBezTo>
                    <a:pt x="3350" y="7571"/>
                    <a:pt x="3350" y="7450"/>
                    <a:pt x="3370" y="7226"/>
                  </a:cubicBezTo>
                  <a:cubicBezTo>
                    <a:pt x="3370" y="7003"/>
                    <a:pt x="3370" y="6699"/>
                    <a:pt x="3350" y="6293"/>
                  </a:cubicBezTo>
                  <a:cubicBezTo>
                    <a:pt x="3350" y="5907"/>
                    <a:pt x="3329" y="5440"/>
                    <a:pt x="3309" y="4912"/>
                  </a:cubicBezTo>
                  <a:cubicBezTo>
                    <a:pt x="3289" y="4669"/>
                    <a:pt x="3289" y="4385"/>
                    <a:pt x="3248" y="4101"/>
                  </a:cubicBezTo>
                  <a:cubicBezTo>
                    <a:pt x="3248" y="4040"/>
                    <a:pt x="3228" y="3958"/>
                    <a:pt x="3228" y="3877"/>
                  </a:cubicBezTo>
                  <a:lnTo>
                    <a:pt x="3208" y="3837"/>
                  </a:lnTo>
                  <a:cubicBezTo>
                    <a:pt x="3208" y="3796"/>
                    <a:pt x="3187" y="3776"/>
                    <a:pt x="3187" y="3755"/>
                  </a:cubicBezTo>
                  <a:cubicBezTo>
                    <a:pt x="3167" y="3715"/>
                    <a:pt x="3167" y="3715"/>
                    <a:pt x="3147" y="3695"/>
                  </a:cubicBezTo>
                  <a:lnTo>
                    <a:pt x="3106" y="3654"/>
                  </a:lnTo>
                  <a:cubicBezTo>
                    <a:pt x="3025" y="3553"/>
                    <a:pt x="2923" y="3431"/>
                    <a:pt x="2822" y="3309"/>
                  </a:cubicBezTo>
                  <a:cubicBezTo>
                    <a:pt x="2071" y="2396"/>
                    <a:pt x="1381" y="1543"/>
                    <a:pt x="873" y="954"/>
                  </a:cubicBezTo>
                  <a:cubicBezTo>
                    <a:pt x="609" y="650"/>
                    <a:pt x="406" y="406"/>
                    <a:pt x="264" y="244"/>
                  </a:cubicBezTo>
                  <a:cubicBezTo>
                    <a:pt x="102" y="82"/>
                    <a:pt x="21"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8"/>
            <p:cNvSpPr/>
            <p:nvPr/>
          </p:nvSpPr>
          <p:spPr>
            <a:xfrm>
              <a:off x="4415242" y="2590809"/>
              <a:ext cx="273525" cy="16525"/>
            </a:xfrm>
            <a:custGeom>
              <a:rect b="b" l="l" r="r" t="t"/>
              <a:pathLst>
                <a:path extrusionOk="0" h="661" w="10941">
                  <a:moveTo>
                    <a:pt x="10941" y="0"/>
                  </a:moveTo>
                  <a:cubicBezTo>
                    <a:pt x="10941" y="0"/>
                    <a:pt x="10799" y="0"/>
                    <a:pt x="10514" y="20"/>
                  </a:cubicBezTo>
                  <a:cubicBezTo>
                    <a:pt x="10210" y="61"/>
                    <a:pt x="9804" y="81"/>
                    <a:pt x="9337" y="122"/>
                  </a:cubicBezTo>
                  <a:cubicBezTo>
                    <a:pt x="8363" y="223"/>
                    <a:pt x="6983" y="325"/>
                    <a:pt x="5481" y="406"/>
                  </a:cubicBezTo>
                  <a:cubicBezTo>
                    <a:pt x="3958" y="487"/>
                    <a:pt x="2598" y="507"/>
                    <a:pt x="1604" y="528"/>
                  </a:cubicBezTo>
                  <a:lnTo>
                    <a:pt x="427" y="528"/>
                  </a:lnTo>
                  <a:cubicBezTo>
                    <a:pt x="142" y="548"/>
                    <a:pt x="0" y="548"/>
                    <a:pt x="0" y="568"/>
                  </a:cubicBezTo>
                  <a:cubicBezTo>
                    <a:pt x="0" y="568"/>
                    <a:pt x="142" y="589"/>
                    <a:pt x="427" y="609"/>
                  </a:cubicBezTo>
                  <a:cubicBezTo>
                    <a:pt x="690" y="629"/>
                    <a:pt x="1096" y="629"/>
                    <a:pt x="1604" y="650"/>
                  </a:cubicBezTo>
                  <a:cubicBezTo>
                    <a:pt x="1935" y="656"/>
                    <a:pt x="2310" y="661"/>
                    <a:pt x="2717" y="661"/>
                  </a:cubicBezTo>
                  <a:cubicBezTo>
                    <a:pt x="3532" y="661"/>
                    <a:pt x="4479" y="643"/>
                    <a:pt x="5481" y="589"/>
                  </a:cubicBezTo>
                  <a:cubicBezTo>
                    <a:pt x="7003" y="507"/>
                    <a:pt x="8363" y="386"/>
                    <a:pt x="9357" y="244"/>
                  </a:cubicBezTo>
                  <a:cubicBezTo>
                    <a:pt x="9845" y="183"/>
                    <a:pt x="10251" y="142"/>
                    <a:pt x="10514" y="81"/>
                  </a:cubicBezTo>
                  <a:cubicBezTo>
                    <a:pt x="10799" y="41"/>
                    <a:pt x="10941" y="20"/>
                    <a:pt x="109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8"/>
            <p:cNvSpPr/>
            <p:nvPr/>
          </p:nvSpPr>
          <p:spPr>
            <a:xfrm>
              <a:off x="4713617" y="2263959"/>
              <a:ext cx="171525" cy="53025"/>
            </a:xfrm>
            <a:custGeom>
              <a:rect b="b" l="l" r="r" t="t"/>
              <a:pathLst>
                <a:path extrusionOk="0" h="2121" w="6861">
                  <a:moveTo>
                    <a:pt x="6855" y="1"/>
                  </a:moveTo>
                  <a:cubicBezTo>
                    <a:pt x="6805" y="1"/>
                    <a:pt x="6465" y="178"/>
                    <a:pt x="5887" y="429"/>
                  </a:cubicBezTo>
                  <a:cubicBezTo>
                    <a:pt x="5298" y="692"/>
                    <a:pt x="4466" y="1017"/>
                    <a:pt x="3512" y="1301"/>
                  </a:cubicBezTo>
                  <a:cubicBezTo>
                    <a:pt x="2558" y="1586"/>
                    <a:pt x="1685" y="1768"/>
                    <a:pt x="1035" y="1890"/>
                  </a:cubicBezTo>
                  <a:cubicBezTo>
                    <a:pt x="406" y="2032"/>
                    <a:pt x="0" y="2093"/>
                    <a:pt x="0" y="2113"/>
                  </a:cubicBezTo>
                  <a:cubicBezTo>
                    <a:pt x="5" y="2118"/>
                    <a:pt x="28" y="2120"/>
                    <a:pt x="68" y="2120"/>
                  </a:cubicBezTo>
                  <a:cubicBezTo>
                    <a:pt x="207" y="2120"/>
                    <a:pt x="552" y="2091"/>
                    <a:pt x="1056" y="2012"/>
                  </a:cubicBezTo>
                  <a:cubicBezTo>
                    <a:pt x="1705" y="1931"/>
                    <a:pt x="2598" y="1748"/>
                    <a:pt x="3552" y="1464"/>
                  </a:cubicBezTo>
                  <a:cubicBezTo>
                    <a:pt x="4527" y="1180"/>
                    <a:pt x="5359" y="835"/>
                    <a:pt x="5947" y="550"/>
                  </a:cubicBezTo>
                  <a:cubicBezTo>
                    <a:pt x="6252" y="408"/>
                    <a:pt x="6475" y="266"/>
                    <a:pt x="6638" y="165"/>
                  </a:cubicBezTo>
                  <a:cubicBezTo>
                    <a:pt x="6780" y="84"/>
                    <a:pt x="6861" y="23"/>
                    <a:pt x="6861" y="2"/>
                  </a:cubicBezTo>
                  <a:cubicBezTo>
                    <a:pt x="6860" y="1"/>
                    <a:pt x="6858" y="1"/>
                    <a:pt x="68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8"/>
            <p:cNvSpPr/>
            <p:nvPr/>
          </p:nvSpPr>
          <p:spPr>
            <a:xfrm>
              <a:off x="4554267" y="2267559"/>
              <a:ext cx="197925" cy="198425"/>
            </a:xfrm>
            <a:custGeom>
              <a:rect b="b" l="l" r="r" t="t"/>
              <a:pathLst>
                <a:path extrusionOk="0" h="7937" w="7917">
                  <a:moveTo>
                    <a:pt x="3959" y="0"/>
                  </a:moveTo>
                  <a:cubicBezTo>
                    <a:pt x="1767" y="0"/>
                    <a:pt x="1" y="1787"/>
                    <a:pt x="1" y="3979"/>
                  </a:cubicBezTo>
                  <a:cubicBezTo>
                    <a:pt x="1" y="6171"/>
                    <a:pt x="1767" y="7937"/>
                    <a:pt x="3959" y="7937"/>
                  </a:cubicBezTo>
                  <a:cubicBezTo>
                    <a:pt x="6151" y="7937"/>
                    <a:pt x="7917" y="6171"/>
                    <a:pt x="7917" y="3979"/>
                  </a:cubicBezTo>
                  <a:cubicBezTo>
                    <a:pt x="7917" y="1787"/>
                    <a:pt x="6151" y="0"/>
                    <a:pt x="3959"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8"/>
            <p:cNvSpPr/>
            <p:nvPr/>
          </p:nvSpPr>
          <p:spPr>
            <a:xfrm>
              <a:off x="4581167" y="2294459"/>
              <a:ext cx="144150" cy="144650"/>
            </a:xfrm>
            <a:custGeom>
              <a:rect b="b" l="l" r="r" t="t"/>
              <a:pathLst>
                <a:path extrusionOk="0" h="5786" w="5766">
                  <a:moveTo>
                    <a:pt x="2883" y="0"/>
                  </a:moveTo>
                  <a:cubicBezTo>
                    <a:pt x="1279" y="0"/>
                    <a:pt x="1" y="1299"/>
                    <a:pt x="1" y="2903"/>
                  </a:cubicBezTo>
                  <a:cubicBezTo>
                    <a:pt x="1" y="4486"/>
                    <a:pt x="1279" y="5785"/>
                    <a:pt x="2883" y="5785"/>
                  </a:cubicBezTo>
                  <a:cubicBezTo>
                    <a:pt x="4466" y="5785"/>
                    <a:pt x="5765" y="4486"/>
                    <a:pt x="5765" y="2903"/>
                  </a:cubicBezTo>
                  <a:cubicBezTo>
                    <a:pt x="5765" y="1299"/>
                    <a:pt x="4466" y="0"/>
                    <a:pt x="28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8"/>
            <p:cNvSpPr/>
            <p:nvPr/>
          </p:nvSpPr>
          <p:spPr>
            <a:xfrm>
              <a:off x="4274167" y="2073559"/>
              <a:ext cx="597275" cy="110925"/>
            </a:xfrm>
            <a:custGeom>
              <a:rect b="b" l="l" r="r" t="t"/>
              <a:pathLst>
                <a:path extrusionOk="0" h="4437" w="23891">
                  <a:moveTo>
                    <a:pt x="16033" y="1"/>
                  </a:moveTo>
                  <a:cubicBezTo>
                    <a:pt x="7082" y="1"/>
                    <a:pt x="1" y="3863"/>
                    <a:pt x="1" y="3863"/>
                  </a:cubicBezTo>
                  <a:cubicBezTo>
                    <a:pt x="3394" y="4270"/>
                    <a:pt x="6344" y="4436"/>
                    <a:pt x="8899" y="4436"/>
                  </a:cubicBezTo>
                  <a:cubicBezTo>
                    <a:pt x="20374" y="4436"/>
                    <a:pt x="23891" y="1083"/>
                    <a:pt x="23891" y="1083"/>
                  </a:cubicBezTo>
                  <a:cubicBezTo>
                    <a:pt x="21201" y="305"/>
                    <a:pt x="18544" y="1"/>
                    <a:pt x="16033" y="1"/>
                  </a:cubicBez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8"/>
            <p:cNvSpPr/>
            <p:nvPr/>
          </p:nvSpPr>
          <p:spPr>
            <a:xfrm>
              <a:off x="4739492" y="4121134"/>
              <a:ext cx="8050" cy="7000"/>
            </a:xfrm>
            <a:custGeom>
              <a:rect b="b" l="l" r="r" t="t"/>
              <a:pathLst>
                <a:path extrusionOk="0" h="280" w="322">
                  <a:moveTo>
                    <a:pt x="175" y="1"/>
                  </a:moveTo>
                  <a:cubicBezTo>
                    <a:pt x="150" y="1"/>
                    <a:pt x="124" y="8"/>
                    <a:pt x="102" y="25"/>
                  </a:cubicBezTo>
                  <a:lnTo>
                    <a:pt x="82" y="25"/>
                  </a:lnTo>
                  <a:cubicBezTo>
                    <a:pt x="0" y="86"/>
                    <a:pt x="21" y="228"/>
                    <a:pt x="122" y="268"/>
                  </a:cubicBezTo>
                  <a:cubicBezTo>
                    <a:pt x="137" y="276"/>
                    <a:pt x="153" y="279"/>
                    <a:pt x="169" y="279"/>
                  </a:cubicBezTo>
                  <a:cubicBezTo>
                    <a:pt x="243" y="279"/>
                    <a:pt x="322" y="210"/>
                    <a:pt x="305" y="126"/>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8"/>
            <p:cNvSpPr/>
            <p:nvPr/>
          </p:nvSpPr>
          <p:spPr>
            <a:xfrm>
              <a:off x="4612642" y="2840959"/>
              <a:ext cx="306000" cy="929600"/>
            </a:xfrm>
            <a:custGeom>
              <a:rect b="b" l="l" r="r" t="t"/>
              <a:pathLst>
                <a:path extrusionOk="0" h="37184" w="12240">
                  <a:moveTo>
                    <a:pt x="7429" y="1"/>
                  </a:moveTo>
                  <a:cubicBezTo>
                    <a:pt x="2639" y="1"/>
                    <a:pt x="0" y="2721"/>
                    <a:pt x="122" y="7775"/>
                  </a:cubicBezTo>
                  <a:cubicBezTo>
                    <a:pt x="325" y="16036"/>
                    <a:pt x="1177" y="24297"/>
                    <a:pt x="3288" y="32294"/>
                  </a:cubicBezTo>
                  <a:cubicBezTo>
                    <a:pt x="3633" y="33654"/>
                    <a:pt x="4060" y="35095"/>
                    <a:pt x="5054" y="36110"/>
                  </a:cubicBezTo>
                  <a:cubicBezTo>
                    <a:pt x="5677" y="36758"/>
                    <a:pt x="6605" y="37183"/>
                    <a:pt x="7491" y="37183"/>
                  </a:cubicBezTo>
                  <a:cubicBezTo>
                    <a:pt x="7992" y="37183"/>
                    <a:pt x="8480" y="37047"/>
                    <a:pt x="8890" y="36739"/>
                  </a:cubicBezTo>
                  <a:cubicBezTo>
                    <a:pt x="9865" y="36029"/>
                    <a:pt x="10088" y="34669"/>
                    <a:pt x="10230" y="33471"/>
                  </a:cubicBezTo>
                  <a:cubicBezTo>
                    <a:pt x="11286" y="24094"/>
                    <a:pt x="11854" y="16239"/>
                    <a:pt x="11976" y="6800"/>
                  </a:cubicBezTo>
                  <a:cubicBezTo>
                    <a:pt x="11976" y="6800"/>
                    <a:pt x="12240" y="1"/>
                    <a:pt x="7429" y="1"/>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8"/>
            <p:cNvSpPr/>
            <p:nvPr/>
          </p:nvSpPr>
          <p:spPr>
            <a:xfrm>
              <a:off x="4615667" y="2846084"/>
              <a:ext cx="185250" cy="696700"/>
            </a:xfrm>
            <a:custGeom>
              <a:rect b="b" l="l" r="r" t="t"/>
              <a:pathLst>
                <a:path extrusionOk="0" h="27868" w="7410">
                  <a:moveTo>
                    <a:pt x="4616" y="1"/>
                  </a:moveTo>
                  <a:cubicBezTo>
                    <a:pt x="4132" y="1"/>
                    <a:pt x="3661" y="173"/>
                    <a:pt x="3350" y="547"/>
                  </a:cubicBezTo>
                  <a:cubicBezTo>
                    <a:pt x="3350" y="547"/>
                    <a:pt x="529" y="9539"/>
                    <a:pt x="305" y="12604"/>
                  </a:cubicBezTo>
                  <a:cubicBezTo>
                    <a:pt x="1" y="16825"/>
                    <a:pt x="2173" y="27867"/>
                    <a:pt x="2173" y="27867"/>
                  </a:cubicBezTo>
                  <a:cubicBezTo>
                    <a:pt x="4405" y="26081"/>
                    <a:pt x="5035" y="23158"/>
                    <a:pt x="5177" y="20296"/>
                  </a:cubicBezTo>
                  <a:cubicBezTo>
                    <a:pt x="5319" y="17414"/>
                    <a:pt x="4933" y="14511"/>
                    <a:pt x="5441" y="11690"/>
                  </a:cubicBezTo>
                  <a:cubicBezTo>
                    <a:pt x="5948" y="8747"/>
                    <a:pt x="7409" y="5905"/>
                    <a:pt x="7064" y="2942"/>
                  </a:cubicBezTo>
                  <a:cubicBezTo>
                    <a:pt x="6963" y="2008"/>
                    <a:pt x="6638" y="1054"/>
                    <a:pt x="5907" y="445"/>
                  </a:cubicBezTo>
                  <a:cubicBezTo>
                    <a:pt x="5551" y="158"/>
                    <a:pt x="5077" y="1"/>
                    <a:pt x="4616" y="1"/>
                  </a:cubicBez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8"/>
            <p:cNvSpPr/>
            <p:nvPr/>
          </p:nvSpPr>
          <p:spPr>
            <a:xfrm>
              <a:off x="4715642" y="3138334"/>
              <a:ext cx="81725" cy="632275"/>
            </a:xfrm>
            <a:custGeom>
              <a:rect b="b" l="l" r="r" t="t"/>
              <a:pathLst>
                <a:path extrusionOk="0" h="25291" w="3269">
                  <a:moveTo>
                    <a:pt x="0" y="0"/>
                  </a:moveTo>
                  <a:cubicBezTo>
                    <a:pt x="0" y="0"/>
                    <a:pt x="0" y="81"/>
                    <a:pt x="0" y="244"/>
                  </a:cubicBezTo>
                  <a:cubicBezTo>
                    <a:pt x="21" y="447"/>
                    <a:pt x="41" y="690"/>
                    <a:pt x="41" y="995"/>
                  </a:cubicBezTo>
                  <a:cubicBezTo>
                    <a:pt x="102" y="1644"/>
                    <a:pt x="163" y="2578"/>
                    <a:pt x="285" y="3715"/>
                  </a:cubicBezTo>
                  <a:cubicBezTo>
                    <a:pt x="488" y="6028"/>
                    <a:pt x="812" y="9195"/>
                    <a:pt x="1259" y="12686"/>
                  </a:cubicBezTo>
                  <a:cubicBezTo>
                    <a:pt x="1705" y="16177"/>
                    <a:pt x="2193" y="19344"/>
                    <a:pt x="2578" y="21617"/>
                  </a:cubicBezTo>
                  <a:cubicBezTo>
                    <a:pt x="2761" y="22754"/>
                    <a:pt x="2923" y="23667"/>
                    <a:pt x="3045" y="24296"/>
                  </a:cubicBezTo>
                  <a:cubicBezTo>
                    <a:pt x="3106" y="24601"/>
                    <a:pt x="3167" y="24844"/>
                    <a:pt x="3187" y="25027"/>
                  </a:cubicBezTo>
                  <a:cubicBezTo>
                    <a:pt x="3228" y="25210"/>
                    <a:pt x="3248" y="25291"/>
                    <a:pt x="3248" y="25291"/>
                  </a:cubicBezTo>
                  <a:cubicBezTo>
                    <a:pt x="3268" y="25291"/>
                    <a:pt x="3248" y="25189"/>
                    <a:pt x="3228" y="25027"/>
                  </a:cubicBezTo>
                  <a:cubicBezTo>
                    <a:pt x="3207" y="24844"/>
                    <a:pt x="3167" y="24601"/>
                    <a:pt x="3126" y="24296"/>
                  </a:cubicBezTo>
                  <a:cubicBezTo>
                    <a:pt x="3025" y="23647"/>
                    <a:pt x="2883" y="22713"/>
                    <a:pt x="2700" y="21597"/>
                  </a:cubicBezTo>
                  <a:cubicBezTo>
                    <a:pt x="2355" y="19303"/>
                    <a:pt x="1888" y="16157"/>
                    <a:pt x="1442" y="12666"/>
                  </a:cubicBezTo>
                  <a:cubicBezTo>
                    <a:pt x="995" y="9175"/>
                    <a:pt x="630" y="6008"/>
                    <a:pt x="406" y="3715"/>
                  </a:cubicBezTo>
                  <a:cubicBezTo>
                    <a:pt x="285" y="2578"/>
                    <a:pt x="183" y="1644"/>
                    <a:pt x="122" y="995"/>
                  </a:cubicBezTo>
                  <a:cubicBezTo>
                    <a:pt x="82" y="690"/>
                    <a:pt x="61" y="426"/>
                    <a:pt x="41" y="244"/>
                  </a:cubicBezTo>
                  <a:cubicBezTo>
                    <a:pt x="21" y="81"/>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
            <p:cNvSpPr/>
            <p:nvPr/>
          </p:nvSpPr>
          <p:spPr>
            <a:xfrm>
              <a:off x="4353317" y="2850334"/>
              <a:ext cx="429325" cy="345875"/>
            </a:xfrm>
            <a:custGeom>
              <a:rect b="b" l="l" r="r" t="t"/>
              <a:pathLst>
                <a:path extrusionOk="0" h="13835" w="17173">
                  <a:moveTo>
                    <a:pt x="14167" y="1"/>
                  </a:moveTo>
                  <a:cubicBezTo>
                    <a:pt x="14003" y="1"/>
                    <a:pt x="13841" y="5"/>
                    <a:pt x="13682" y="11"/>
                  </a:cubicBezTo>
                  <a:cubicBezTo>
                    <a:pt x="10332" y="113"/>
                    <a:pt x="7004" y="235"/>
                    <a:pt x="3655" y="336"/>
                  </a:cubicBezTo>
                  <a:cubicBezTo>
                    <a:pt x="3655" y="336"/>
                    <a:pt x="1" y="1392"/>
                    <a:pt x="1" y="3584"/>
                  </a:cubicBezTo>
                  <a:cubicBezTo>
                    <a:pt x="1" y="5796"/>
                    <a:pt x="4345" y="11865"/>
                    <a:pt x="7410" y="13367"/>
                  </a:cubicBezTo>
                  <a:cubicBezTo>
                    <a:pt x="8060" y="13684"/>
                    <a:pt x="8790" y="13834"/>
                    <a:pt x="9536" y="13834"/>
                  </a:cubicBezTo>
                  <a:cubicBezTo>
                    <a:pt x="11376" y="13834"/>
                    <a:pt x="13315" y="12920"/>
                    <a:pt x="14412" y="11317"/>
                  </a:cubicBezTo>
                  <a:cubicBezTo>
                    <a:pt x="15975" y="9044"/>
                    <a:pt x="16462" y="6222"/>
                    <a:pt x="16909" y="3523"/>
                  </a:cubicBezTo>
                  <a:cubicBezTo>
                    <a:pt x="17051" y="2609"/>
                    <a:pt x="17173" y="1574"/>
                    <a:pt x="16604" y="844"/>
                  </a:cubicBezTo>
                  <a:cubicBezTo>
                    <a:pt x="16053" y="137"/>
                    <a:pt x="15091" y="1"/>
                    <a:pt x="14167"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8"/>
            <p:cNvSpPr/>
            <p:nvPr/>
          </p:nvSpPr>
          <p:spPr>
            <a:xfrm>
              <a:off x="4669467" y="3784534"/>
              <a:ext cx="217200" cy="756050"/>
            </a:xfrm>
            <a:custGeom>
              <a:rect b="b" l="l" r="r" t="t"/>
              <a:pathLst>
                <a:path extrusionOk="0" h="30242" w="8688">
                  <a:moveTo>
                    <a:pt x="5538" y="0"/>
                  </a:moveTo>
                  <a:cubicBezTo>
                    <a:pt x="4870" y="0"/>
                    <a:pt x="4201" y="127"/>
                    <a:pt x="3532" y="255"/>
                  </a:cubicBezTo>
                  <a:lnTo>
                    <a:pt x="3390" y="214"/>
                  </a:lnTo>
                  <a:cubicBezTo>
                    <a:pt x="2314" y="255"/>
                    <a:pt x="1401" y="1128"/>
                    <a:pt x="975" y="2122"/>
                  </a:cubicBezTo>
                  <a:cubicBezTo>
                    <a:pt x="548" y="3117"/>
                    <a:pt x="508" y="4233"/>
                    <a:pt x="467" y="5309"/>
                  </a:cubicBezTo>
                  <a:cubicBezTo>
                    <a:pt x="244" y="11885"/>
                    <a:pt x="0" y="18462"/>
                    <a:pt x="366" y="25038"/>
                  </a:cubicBezTo>
                  <a:cubicBezTo>
                    <a:pt x="447" y="26459"/>
                    <a:pt x="589" y="27981"/>
                    <a:pt x="1462" y="29098"/>
                  </a:cubicBezTo>
                  <a:cubicBezTo>
                    <a:pt x="1998" y="29796"/>
                    <a:pt x="2909" y="30241"/>
                    <a:pt x="3758" y="30241"/>
                  </a:cubicBezTo>
                  <a:cubicBezTo>
                    <a:pt x="4292" y="30241"/>
                    <a:pt x="4800" y="30065"/>
                    <a:pt x="5176" y="29666"/>
                  </a:cubicBezTo>
                  <a:cubicBezTo>
                    <a:pt x="5745" y="29077"/>
                    <a:pt x="5846" y="28205"/>
                    <a:pt x="5948" y="27393"/>
                  </a:cubicBezTo>
                  <a:cubicBezTo>
                    <a:pt x="6800" y="19558"/>
                    <a:pt x="7653" y="11723"/>
                    <a:pt x="8505" y="3888"/>
                  </a:cubicBezTo>
                  <a:cubicBezTo>
                    <a:pt x="8586" y="2995"/>
                    <a:pt x="8688" y="2041"/>
                    <a:pt x="8221" y="1270"/>
                  </a:cubicBezTo>
                  <a:cubicBezTo>
                    <a:pt x="7795" y="539"/>
                    <a:pt x="6942" y="133"/>
                    <a:pt x="6090" y="32"/>
                  </a:cubicBezTo>
                  <a:cubicBezTo>
                    <a:pt x="5906" y="10"/>
                    <a:pt x="5722" y="0"/>
                    <a:pt x="5538" y="0"/>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8"/>
            <p:cNvSpPr/>
            <p:nvPr/>
          </p:nvSpPr>
          <p:spPr>
            <a:xfrm>
              <a:off x="4708542" y="3796984"/>
              <a:ext cx="42125" cy="766775"/>
            </a:xfrm>
            <a:custGeom>
              <a:rect b="b" l="l" r="r" t="t"/>
              <a:pathLst>
                <a:path extrusionOk="0" h="30671" w="1685">
                  <a:moveTo>
                    <a:pt x="1685" y="0"/>
                  </a:moveTo>
                  <a:lnTo>
                    <a:pt x="1685" y="0"/>
                  </a:lnTo>
                  <a:cubicBezTo>
                    <a:pt x="1685" y="0"/>
                    <a:pt x="1665" y="21"/>
                    <a:pt x="1644" y="61"/>
                  </a:cubicBezTo>
                  <a:cubicBezTo>
                    <a:pt x="1685" y="21"/>
                    <a:pt x="1685" y="0"/>
                    <a:pt x="1685" y="0"/>
                  </a:cubicBezTo>
                  <a:close/>
                  <a:moveTo>
                    <a:pt x="1644" y="61"/>
                  </a:moveTo>
                  <a:cubicBezTo>
                    <a:pt x="1604" y="102"/>
                    <a:pt x="1543" y="163"/>
                    <a:pt x="1502" y="244"/>
                  </a:cubicBezTo>
                  <a:cubicBezTo>
                    <a:pt x="1381" y="427"/>
                    <a:pt x="1218" y="670"/>
                    <a:pt x="1076" y="1036"/>
                  </a:cubicBezTo>
                  <a:cubicBezTo>
                    <a:pt x="751" y="1766"/>
                    <a:pt x="548" y="2903"/>
                    <a:pt x="508" y="4303"/>
                  </a:cubicBezTo>
                  <a:cubicBezTo>
                    <a:pt x="406" y="7105"/>
                    <a:pt x="284" y="10961"/>
                    <a:pt x="163" y="15224"/>
                  </a:cubicBezTo>
                  <a:cubicBezTo>
                    <a:pt x="21" y="19486"/>
                    <a:pt x="0" y="23363"/>
                    <a:pt x="142" y="26144"/>
                  </a:cubicBezTo>
                  <a:cubicBezTo>
                    <a:pt x="203" y="27544"/>
                    <a:pt x="284" y="28681"/>
                    <a:pt x="366" y="29452"/>
                  </a:cubicBezTo>
                  <a:cubicBezTo>
                    <a:pt x="406" y="29858"/>
                    <a:pt x="427" y="30142"/>
                    <a:pt x="467" y="30345"/>
                  </a:cubicBezTo>
                  <a:cubicBezTo>
                    <a:pt x="467" y="30447"/>
                    <a:pt x="487" y="30528"/>
                    <a:pt x="487" y="30589"/>
                  </a:cubicBezTo>
                  <a:cubicBezTo>
                    <a:pt x="487" y="30650"/>
                    <a:pt x="508" y="30670"/>
                    <a:pt x="508" y="30670"/>
                  </a:cubicBezTo>
                  <a:cubicBezTo>
                    <a:pt x="508" y="30670"/>
                    <a:pt x="508" y="30629"/>
                    <a:pt x="508" y="30589"/>
                  </a:cubicBezTo>
                  <a:cubicBezTo>
                    <a:pt x="508" y="30528"/>
                    <a:pt x="508" y="30447"/>
                    <a:pt x="487" y="30345"/>
                  </a:cubicBezTo>
                  <a:cubicBezTo>
                    <a:pt x="467" y="30122"/>
                    <a:pt x="447" y="29838"/>
                    <a:pt x="427" y="29452"/>
                  </a:cubicBezTo>
                  <a:cubicBezTo>
                    <a:pt x="386" y="28681"/>
                    <a:pt x="305" y="27544"/>
                    <a:pt x="264" y="26144"/>
                  </a:cubicBezTo>
                  <a:cubicBezTo>
                    <a:pt x="163" y="23363"/>
                    <a:pt x="203" y="19486"/>
                    <a:pt x="345" y="15224"/>
                  </a:cubicBezTo>
                  <a:cubicBezTo>
                    <a:pt x="447" y="10981"/>
                    <a:pt x="548" y="7125"/>
                    <a:pt x="630" y="4303"/>
                  </a:cubicBezTo>
                  <a:cubicBezTo>
                    <a:pt x="650" y="2923"/>
                    <a:pt x="833" y="1787"/>
                    <a:pt x="1137" y="1076"/>
                  </a:cubicBezTo>
                  <a:cubicBezTo>
                    <a:pt x="1259" y="711"/>
                    <a:pt x="1421" y="447"/>
                    <a:pt x="1523" y="264"/>
                  </a:cubicBezTo>
                  <a:cubicBezTo>
                    <a:pt x="1584" y="183"/>
                    <a:pt x="1624" y="122"/>
                    <a:pt x="1644" y="6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8"/>
            <p:cNvSpPr/>
            <p:nvPr/>
          </p:nvSpPr>
          <p:spPr>
            <a:xfrm>
              <a:off x="4689242" y="4469434"/>
              <a:ext cx="144650" cy="116650"/>
            </a:xfrm>
            <a:custGeom>
              <a:rect b="b" l="l" r="r" t="t"/>
              <a:pathLst>
                <a:path extrusionOk="0" h="4666" w="5786">
                  <a:moveTo>
                    <a:pt x="2864" y="0"/>
                  </a:moveTo>
                  <a:cubicBezTo>
                    <a:pt x="2734" y="0"/>
                    <a:pt x="2604" y="7"/>
                    <a:pt x="2477" y="17"/>
                  </a:cubicBezTo>
                  <a:cubicBezTo>
                    <a:pt x="1950" y="78"/>
                    <a:pt x="1422" y="200"/>
                    <a:pt x="996" y="524"/>
                  </a:cubicBezTo>
                  <a:cubicBezTo>
                    <a:pt x="468" y="930"/>
                    <a:pt x="184" y="1600"/>
                    <a:pt x="102" y="2270"/>
                  </a:cubicBezTo>
                  <a:cubicBezTo>
                    <a:pt x="1" y="2940"/>
                    <a:pt x="102" y="3630"/>
                    <a:pt x="184" y="4300"/>
                  </a:cubicBezTo>
                  <a:lnTo>
                    <a:pt x="5786" y="4665"/>
                  </a:lnTo>
                  <a:lnTo>
                    <a:pt x="5786" y="4665"/>
                  </a:lnTo>
                  <a:lnTo>
                    <a:pt x="5278" y="2209"/>
                  </a:lnTo>
                  <a:cubicBezTo>
                    <a:pt x="5157" y="1397"/>
                    <a:pt x="4730" y="606"/>
                    <a:pt x="4000" y="240"/>
                  </a:cubicBezTo>
                  <a:cubicBezTo>
                    <a:pt x="3649" y="58"/>
                    <a:pt x="3254" y="0"/>
                    <a:pt x="2864"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8"/>
            <p:cNvSpPr/>
            <p:nvPr/>
          </p:nvSpPr>
          <p:spPr>
            <a:xfrm>
              <a:off x="4684692" y="4573859"/>
              <a:ext cx="257800" cy="38025"/>
            </a:xfrm>
            <a:custGeom>
              <a:rect b="b" l="l" r="r" t="t"/>
              <a:pathLst>
                <a:path extrusionOk="0" h="1521" w="10312">
                  <a:moveTo>
                    <a:pt x="163" y="1"/>
                  </a:moveTo>
                  <a:lnTo>
                    <a:pt x="0" y="1320"/>
                  </a:lnTo>
                  <a:cubicBezTo>
                    <a:pt x="0" y="1320"/>
                    <a:pt x="4988" y="1520"/>
                    <a:pt x="7991" y="1520"/>
                  </a:cubicBezTo>
                  <a:cubicBezTo>
                    <a:pt x="9268" y="1520"/>
                    <a:pt x="10186" y="1484"/>
                    <a:pt x="10210" y="1381"/>
                  </a:cubicBezTo>
                  <a:cubicBezTo>
                    <a:pt x="10312" y="1036"/>
                    <a:pt x="6008" y="62"/>
                    <a:pt x="6008" y="62"/>
                  </a:cubicBezTo>
                  <a:lnTo>
                    <a:pt x="163" y="1"/>
                  </a:ln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8"/>
            <p:cNvSpPr/>
            <p:nvPr/>
          </p:nvSpPr>
          <p:spPr>
            <a:xfrm>
              <a:off x="4597417" y="2858734"/>
              <a:ext cx="76650" cy="337500"/>
            </a:xfrm>
            <a:custGeom>
              <a:rect b="b" l="l" r="r" t="t"/>
              <a:pathLst>
                <a:path extrusionOk="0" h="13500" w="3066">
                  <a:moveTo>
                    <a:pt x="2213" y="0"/>
                  </a:moveTo>
                  <a:cubicBezTo>
                    <a:pt x="2192" y="0"/>
                    <a:pt x="2253" y="203"/>
                    <a:pt x="2334" y="548"/>
                  </a:cubicBezTo>
                  <a:cubicBezTo>
                    <a:pt x="2395" y="711"/>
                    <a:pt x="2456" y="934"/>
                    <a:pt x="2497" y="1177"/>
                  </a:cubicBezTo>
                  <a:cubicBezTo>
                    <a:pt x="2558" y="1421"/>
                    <a:pt x="2619" y="1705"/>
                    <a:pt x="2659" y="2030"/>
                  </a:cubicBezTo>
                  <a:cubicBezTo>
                    <a:pt x="2720" y="2355"/>
                    <a:pt x="2781" y="2700"/>
                    <a:pt x="2801" y="3065"/>
                  </a:cubicBezTo>
                  <a:cubicBezTo>
                    <a:pt x="2862" y="3451"/>
                    <a:pt x="2862" y="3857"/>
                    <a:pt x="2882" y="4263"/>
                  </a:cubicBezTo>
                  <a:cubicBezTo>
                    <a:pt x="2903" y="5115"/>
                    <a:pt x="2862" y="6049"/>
                    <a:pt x="2720" y="7023"/>
                  </a:cubicBezTo>
                  <a:cubicBezTo>
                    <a:pt x="2558" y="7997"/>
                    <a:pt x="2334" y="8890"/>
                    <a:pt x="2050" y="9702"/>
                  </a:cubicBezTo>
                  <a:cubicBezTo>
                    <a:pt x="1888" y="10088"/>
                    <a:pt x="1766" y="10474"/>
                    <a:pt x="1604" y="10819"/>
                  </a:cubicBezTo>
                  <a:cubicBezTo>
                    <a:pt x="1522" y="10981"/>
                    <a:pt x="1441" y="11144"/>
                    <a:pt x="1360" y="11306"/>
                  </a:cubicBezTo>
                  <a:cubicBezTo>
                    <a:pt x="1279" y="11468"/>
                    <a:pt x="1198" y="11610"/>
                    <a:pt x="1137" y="11752"/>
                  </a:cubicBezTo>
                  <a:cubicBezTo>
                    <a:pt x="974" y="12037"/>
                    <a:pt x="812" y="12280"/>
                    <a:pt x="690" y="12503"/>
                  </a:cubicBezTo>
                  <a:cubicBezTo>
                    <a:pt x="548" y="12706"/>
                    <a:pt x="426" y="12889"/>
                    <a:pt x="325" y="13031"/>
                  </a:cubicBezTo>
                  <a:cubicBezTo>
                    <a:pt x="102" y="13336"/>
                    <a:pt x="0" y="13498"/>
                    <a:pt x="0" y="13498"/>
                  </a:cubicBezTo>
                  <a:cubicBezTo>
                    <a:pt x="1" y="13499"/>
                    <a:pt x="3" y="13500"/>
                    <a:pt x="4" y="13500"/>
                  </a:cubicBezTo>
                  <a:cubicBezTo>
                    <a:pt x="34" y="13500"/>
                    <a:pt x="155" y="13340"/>
                    <a:pt x="365" y="13072"/>
                  </a:cubicBezTo>
                  <a:cubicBezTo>
                    <a:pt x="487" y="12950"/>
                    <a:pt x="629" y="12767"/>
                    <a:pt x="771" y="12544"/>
                  </a:cubicBezTo>
                  <a:cubicBezTo>
                    <a:pt x="914" y="12341"/>
                    <a:pt x="1076" y="12098"/>
                    <a:pt x="1238" y="11813"/>
                  </a:cubicBezTo>
                  <a:cubicBezTo>
                    <a:pt x="1319" y="11671"/>
                    <a:pt x="1401" y="11529"/>
                    <a:pt x="1482" y="11367"/>
                  </a:cubicBezTo>
                  <a:cubicBezTo>
                    <a:pt x="1563" y="11204"/>
                    <a:pt x="1644" y="11042"/>
                    <a:pt x="1725" y="10880"/>
                  </a:cubicBezTo>
                  <a:cubicBezTo>
                    <a:pt x="1908" y="10535"/>
                    <a:pt x="2050" y="10149"/>
                    <a:pt x="2213" y="9743"/>
                  </a:cubicBezTo>
                  <a:cubicBezTo>
                    <a:pt x="2497" y="8951"/>
                    <a:pt x="2740" y="8038"/>
                    <a:pt x="2903" y="7043"/>
                  </a:cubicBezTo>
                  <a:cubicBezTo>
                    <a:pt x="3045" y="6069"/>
                    <a:pt x="3065" y="5115"/>
                    <a:pt x="3045" y="4263"/>
                  </a:cubicBezTo>
                  <a:cubicBezTo>
                    <a:pt x="3024" y="3836"/>
                    <a:pt x="3004" y="3430"/>
                    <a:pt x="2964" y="3045"/>
                  </a:cubicBezTo>
                  <a:cubicBezTo>
                    <a:pt x="2923" y="2679"/>
                    <a:pt x="2862" y="2334"/>
                    <a:pt x="2781" y="2010"/>
                  </a:cubicBezTo>
                  <a:cubicBezTo>
                    <a:pt x="2740" y="1685"/>
                    <a:pt x="2659" y="1401"/>
                    <a:pt x="2598" y="1157"/>
                  </a:cubicBezTo>
                  <a:cubicBezTo>
                    <a:pt x="2537" y="914"/>
                    <a:pt x="2476" y="690"/>
                    <a:pt x="2416" y="528"/>
                  </a:cubicBezTo>
                  <a:cubicBezTo>
                    <a:pt x="2294" y="183"/>
                    <a:pt x="2213" y="0"/>
                    <a:pt x="2213"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8"/>
            <p:cNvSpPr/>
            <p:nvPr/>
          </p:nvSpPr>
          <p:spPr>
            <a:xfrm>
              <a:off x="4764867" y="3350409"/>
              <a:ext cx="7625" cy="6925"/>
            </a:xfrm>
            <a:custGeom>
              <a:rect b="b" l="l" r="r" t="t"/>
              <a:pathLst>
                <a:path extrusionOk="0" h="277" w="305">
                  <a:moveTo>
                    <a:pt x="146" y="1"/>
                  </a:moveTo>
                  <a:cubicBezTo>
                    <a:pt x="124" y="1"/>
                    <a:pt x="101" y="7"/>
                    <a:pt x="82" y="22"/>
                  </a:cubicBezTo>
                  <a:lnTo>
                    <a:pt x="61" y="22"/>
                  </a:lnTo>
                  <a:cubicBezTo>
                    <a:pt x="0" y="83"/>
                    <a:pt x="0" y="225"/>
                    <a:pt x="102" y="265"/>
                  </a:cubicBezTo>
                  <a:cubicBezTo>
                    <a:pt x="116" y="273"/>
                    <a:pt x="132" y="276"/>
                    <a:pt x="149" y="276"/>
                  </a:cubicBezTo>
                  <a:cubicBezTo>
                    <a:pt x="223" y="276"/>
                    <a:pt x="305" y="206"/>
                    <a:pt x="305" y="123"/>
                  </a:cubicBezTo>
                  <a:cubicBezTo>
                    <a:pt x="289" y="62"/>
                    <a:pt x="216" y="1"/>
                    <a:pt x="1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8"/>
            <p:cNvSpPr/>
            <p:nvPr/>
          </p:nvSpPr>
          <p:spPr>
            <a:xfrm>
              <a:off x="4786167" y="353148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1" y="53"/>
                    <a:pt x="223"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8"/>
            <p:cNvSpPr/>
            <p:nvPr/>
          </p:nvSpPr>
          <p:spPr>
            <a:xfrm>
              <a:off x="4743042" y="3165909"/>
              <a:ext cx="8050" cy="6700"/>
            </a:xfrm>
            <a:custGeom>
              <a:rect b="b" l="l" r="r" t="t"/>
              <a:pathLst>
                <a:path extrusionOk="0" h="268" w="322">
                  <a:moveTo>
                    <a:pt x="142" y="1"/>
                  </a:moveTo>
                  <a:cubicBezTo>
                    <a:pt x="120" y="1"/>
                    <a:pt x="100" y="5"/>
                    <a:pt x="82" y="13"/>
                  </a:cubicBezTo>
                  <a:lnTo>
                    <a:pt x="82" y="34"/>
                  </a:lnTo>
                  <a:cubicBezTo>
                    <a:pt x="1" y="95"/>
                    <a:pt x="21" y="216"/>
                    <a:pt x="102" y="257"/>
                  </a:cubicBezTo>
                  <a:cubicBezTo>
                    <a:pt x="120" y="264"/>
                    <a:pt x="139" y="268"/>
                    <a:pt x="158" y="268"/>
                  </a:cubicBezTo>
                  <a:cubicBezTo>
                    <a:pt x="243" y="268"/>
                    <a:pt x="322" y="198"/>
                    <a:pt x="305" y="115"/>
                  </a:cubicBezTo>
                  <a:cubicBezTo>
                    <a:pt x="305" y="52"/>
                    <a:pt x="218"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8"/>
            <p:cNvSpPr/>
            <p:nvPr/>
          </p:nvSpPr>
          <p:spPr>
            <a:xfrm>
              <a:off x="4743042" y="3948384"/>
              <a:ext cx="8075" cy="7175"/>
            </a:xfrm>
            <a:custGeom>
              <a:rect b="b" l="l" r="r" t="t"/>
              <a:pathLst>
                <a:path extrusionOk="0" h="287" w="323">
                  <a:moveTo>
                    <a:pt x="140" y="1"/>
                  </a:moveTo>
                  <a:cubicBezTo>
                    <a:pt x="119" y="1"/>
                    <a:pt x="99" y="5"/>
                    <a:pt x="82" y="13"/>
                  </a:cubicBezTo>
                  <a:lnTo>
                    <a:pt x="82" y="34"/>
                  </a:lnTo>
                  <a:cubicBezTo>
                    <a:pt x="1" y="95"/>
                    <a:pt x="21" y="237"/>
                    <a:pt x="102" y="277"/>
                  </a:cubicBezTo>
                  <a:cubicBezTo>
                    <a:pt x="118" y="284"/>
                    <a:pt x="134" y="286"/>
                    <a:pt x="151" y="286"/>
                  </a:cubicBezTo>
                  <a:cubicBezTo>
                    <a:pt x="238" y="286"/>
                    <a:pt x="322" y="204"/>
                    <a:pt x="305" y="135"/>
                  </a:cubicBezTo>
                  <a:cubicBezTo>
                    <a:pt x="305" y="55"/>
                    <a:pt x="217"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8"/>
            <p:cNvSpPr/>
            <p:nvPr/>
          </p:nvSpPr>
          <p:spPr>
            <a:xfrm>
              <a:off x="4689242" y="4525584"/>
              <a:ext cx="135025" cy="15725"/>
            </a:xfrm>
            <a:custGeom>
              <a:rect b="b" l="l" r="r" t="t"/>
              <a:pathLst>
                <a:path extrusionOk="0" h="629" w="5401">
                  <a:moveTo>
                    <a:pt x="5389" y="1"/>
                  </a:moveTo>
                  <a:cubicBezTo>
                    <a:pt x="5262" y="1"/>
                    <a:pt x="4129" y="353"/>
                    <a:pt x="2721" y="430"/>
                  </a:cubicBezTo>
                  <a:cubicBezTo>
                    <a:pt x="2458" y="448"/>
                    <a:pt x="2204" y="455"/>
                    <a:pt x="1964" y="455"/>
                  </a:cubicBezTo>
                  <a:cubicBezTo>
                    <a:pt x="937" y="455"/>
                    <a:pt x="161" y="324"/>
                    <a:pt x="23" y="324"/>
                  </a:cubicBezTo>
                  <a:cubicBezTo>
                    <a:pt x="8" y="324"/>
                    <a:pt x="1" y="325"/>
                    <a:pt x="1" y="328"/>
                  </a:cubicBezTo>
                  <a:cubicBezTo>
                    <a:pt x="1" y="349"/>
                    <a:pt x="285" y="450"/>
                    <a:pt x="772" y="531"/>
                  </a:cubicBezTo>
                  <a:cubicBezTo>
                    <a:pt x="1144" y="591"/>
                    <a:pt x="1613" y="629"/>
                    <a:pt x="2133" y="629"/>
                  </a:cubicBezTo>
                  <a:cubicBezTo>
                    <a:pt x="2323" y="629"/>
                    <a:pt x="2520" y="624"/>
                    <a:pt x="2721" y="613"/>
                  </a:cubicBezTo>
                  <a:cubicBezTo>
                    <a:pt x="3492" y="572"/>
                    <a:pt x="4162" y="430"/>
                    <a:pt x="4649" y="288"/>
                  </a:cubicBezTo>
                  <a:cubicBezTo>
                    <a:pt x="5116" y="146"/>
                    <a:pt x="5400" y="24"/>
                    <a:pt x="5400" y="4"/>
                  </a:cubicBezTo>
                  <a:cubicBezTo>
                    <a:pt x="5399" y="2"/>
                    <a:pt x="5395" y="1"/>
                    <a:pt x="5389" y="1"/>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8"/>
            <p:cNvSpPr/>
            <p:nvPr/>
          </p:nvSpPr>
          <p:spPr>
            <a:xfrm>
              <a:off x="4672767" y="3810384"/>
              <a:ext cx="128150" cy="481875"/>
            </a:xfrm>
            <a:custGeom>
              <a:rect b="b" l="l" r="r" t="t"/>
              <a:pathLst>
                <a:path extrusionOk="0" h="19275" w="5126">
                  <a:moveTo>
                    <a:pt x="2120" y="0"/>
                  </a:moveTo>
                  <a:cubicBezTo>
                    <a:pt x="1803" y="0"/>
                    <a:pt x="1503" y="78"/>
                    <a:pt x="1249" y="276"/>
                  </a:cubicBezTo>
                  <a:cubicBezTo>
                    <a:pt x="761" y="662"/>
                    <a:pt x="640" y="1352"/>
                    <a:pt x="579" y="1981"/>
                  </a:cubicBezTo>
                  <a:cubicBezTo>
                    <a:pt x="0" y="7628"/>
                    <a:pt x="49" y="13315"/>
                    <a:pt x="90" y="18982"/>
                  </a:cubicBezTo>
                  <a:lnTo>
                    <a:pt x="90" y="18982"/>
                  </a:lnTo>
                  <a:cubicBezTo>
                    <a:pt x="1610" y="17845"/>
                    <a:pt x="2593" y="16093"/>
                    <a:pt x="3136" y="14282"/>
                  </a:cubicBezTo>
                  <a:cubicBezTo>
                    <a:pt x="3684" y="12455"/>
                    <a:pt x="3826" y="10527"/>
                    <a:pt x="3989" y="8598"/>
                  </a:cubicBezTo>
                  <a:cubicBezTo>
                    <a:pt x="4131" y="6690"/>
                    <a:pt x="4293" y="4762"/>
                    <a:pt x="4862" y="2935"/>
                  </a:cubicBezTo>
                  <a:cubicBezTo>
                    <a:pt x="4983" y="2529"/>
                    <a:pt x="5125" y="2123"/>
                    <a:pt x="5024" y="1717"/>
                  </a:cubicBezTo>
                  <a:cubicBezTo>
                    <a:pt x="4902" y="1048"/>
                    <a:pt x="4232" y="662"/>
                    <a:pt x="3603" y="398"/>
                  </a:cubicBezTo>
                  <a:cubicBezTo>
                    <a:pt x="3146" y="188"/>
                    <a:pt x="2613" y="0"/>
                    <a:pt x="2120" y="0"/>
                  </a:cubicBezTo>
                  <a:close/>
                  <a:moveTo>
                    <a:pt x="90" y="18982"/>
                  </a:moveTo>
                  <a:cubicBezTo>
                    <a:pt x="77" y="18992"/>
                    <a:pt x="64" y="19001"/>
                    <a:pt x="51" y="19011"/>
                  </a:cubicBezTo>
                  <a:lnTo>
                    <a:pt x="92" y="19275"/>
                  </a:lnTo>
                  <a:cubicBezTo>
                    <a:pt x="91" y="19177"/>
                    <a:pt x="90" y="19080"/>
                    <a:pt x="90" y="18982"/>
                  </a:cubicBez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8"/>
            <p:cNvSpPr/>
            <p:nvPr/>
          </p:nvSpPr>
          <p:spPr>
            <a:xfrm>
              <a:off x="4695342" y="3660984"/>
              <a:ext cx="208075" cy="207575"/>
            </a:xfrm>
            <a:custGeom>
              <a:rect b="b" l="l" r="r" t="t"/>
              <a:pathLst>
                <a:path extrusionOk="0" h="8303" w="8323">
                  <a:moveTo>
                    <a:pt x="4162" y="1"/>
                  </a:moveTo>
                  <a:cubicBezTo>
                    <a:pt x="1868" y="1"/>
                    <a:pt x="1" y="1848"/>
                    <a:pt x="1" y="4141"/>
                  </a:cubicBezTo>
                  <a:cubicBezTo>
                    <a:pt x="1" y="6455"/>
                    <a:pt x="1868" y="8302"/>
                    <a:pt x="4162" y="8302"/>
                  </a:cubicBezTo>
                  <a:cubicBezTo>
                    <a:pt x="6455" y="8302"/>
                    <a:pt x="8323" y="6455"/>
                    <a:pt x="8323" y="4141"/>
                  </a:cubicBezTo>
                  <a:cubicBezTo>
                    <a:pt x="8323" y="1848"/>
                    <a:pt x="6455" y="1"/>
                    <a:pt x="4162" y="1"/>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8"/>
            <p:cNvSpPr/>
            <p:nvPr/>
          </p:nvSpPr>
          <p:spPr>
            <a:xfrm>
              <a:off x="4698392" y="3749759"/>
              <a:ext cx="199450" cy="36675"/>
            </a:xfrm>
            <a:custGeom>
              <a:rect b="b" l="l" r="r" t="t"/>
              <a:pathLst>
                <a:path extrusionOk="0" h="1467" w="7978">
                  <a:moveTo>
                    <a:pt x="7955" y="1"/>
                  </a:moveTo>
                  <a:cubicBezTo>
                    <a:pt x="7920" y="1"/>
                    <a:pt x="7614" y="356"/>
                    <a:pt x="6962" y="692"/>
                  </a:cubicBezTo>
                  <a:cubicBezTo>
                    <a:pt x="6354" y="1024"/>
                    <a:pt x="5444" y="1289"/>
                    <a:pt x="4415" y="1289"/>
                  </a:cubicBezTo>
                  <a:cubicBezTo>
                    <a:pt x="4311" y="1289"/>
                    <a:pt x="4206" y="1286"/>
                    <a:pt x="4100" y="1280"/>
                  </a:cubicBezTo>
                  <a:cubicBezTo>
                    <a:pt x="2944" y="1240"/>
                    <a:pt x="1929" y="956"/>
                    <a:pt x="1198" y="753"/>
                  </a:cubicBezTo>
                  <a:cubicBezTo>
                    <a:pt x="520" y="546"/>
                    <a:pt x="69" y="426"/>
                    <a:pt x="8" y="426"/>
                  </a:cubicBezTo>
                  <a:cubicBezTo>
                    <a:pt x="3" y="426"/>
                    <a:pt x="0" y="426"/>
                    <a:pt x="0" y="428"/>
                  </a:cubicBezTo>
                  <a:cubicBezTo>
                    <a:pt x="0" y="428"/>
                    <a:pt x="102" y="489"/>
                    <a:pt x="305" y="570"/>
                  </a:cubicBezTo>
                  <a:cubicBezTo>
                    <a:pt x="508" y="631"/>
                    <a:pt x="792" y="753"/>
                    <a:pt x="1157" y="874"/>
                  </a:cubicBezTo>
                  <a:cubicBezTo>
                    <a:pt x="1888" y="1098"/>
                    <a:pt x="2923" y="1423"/>
                    <a:pt x="4100" y="1463"/>
                  </a:cubicBezTo>
                  <a:cubicBezTo>
                    <a:pt x="4171" y="1466"/>
                    <a:pt x="4242" y="1467"/>
                    <a:pt x="4312" y="1467"/>
                  </a:cubicBezTo>
                  <a:cubicBezTo>
                    <a:pt x="5406" y="1467"/>
                    <a:pt x="6394" y="1176"/>
                    <a:pt x="7023" y="814"/>
                  </a:cubicBezTo>
                  <a:cubicBezTo>
                    <a:pt x="7348" y="611"/>
                    <a:pt x="7592" y="408"/>
                    <a:pt x="7754" y="266"/>
                  </a:cubicBezTo>
                  <a:cubicBezTo>
                    <a:pt x="7896" y="103"/>
                    <a:pt x="7977" y="2"/>
                    <a:pt x="7957" y="2"/>
                  </a:cubicBezTo>
                  <a:cubicBezTo>
                    <a:pt x="7956" y="1"/>
                    <a:pt x="7956" y="1"/>
                    <a:pt x="7955" y="1"/>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8"/>
            <p:cNvSpPr/>
            <p:nvPr/>
          </p:nvSpPr>
          <p:spPr>
            <a:xfrm>
              <a:off x="3479217" y="1947659"/>
              <a:ext cx="241875" cy="174300"/>
            </a:xfrm>
            <a:custGeom>
              <a:rect b="b" l="l" r="r" t="t"/>
              <a:pathLst>
                <a:path extrusionOk="0" h="6972" w="9675">
                  <a:moveTo>
                    <a:pt x="647" y="0"/>
                  </a:moveTo>
                  <a:cubicBezTo>
                    <a:pt x="379" y="0"/>
                    <a:pt x="1" y="595"/>
                    <a:pt x="155" y="902"/>
                  </a:cubicBezTo>
                  <a:cubicBezTo>
                    <a:pt x="337" y="1267"/>
                    <a:pt x="1575" y="4718"/>
                    <a:pt x="2347" y="4840"/>
                  </a:cubicBezTo>
                  <a:cubicBezTo>
                    <a:pt x="2563" y="4873"/>
                    <a:pt x="2865" y="4885"/>
                    <a:pt x="3190" y="4885"/>
                  </a:cubicBezTo>
                  <a:cubicBezTo>
                    <a:pt x="4056" y="4885"/>
                    <a:pt x="5087" y="4799"/>
                    <a:pt x="5087" y="4799"/>
                  </a:cubicBezTo>
                  <a:lnTo>
                    <a:pt x="5716" y="6971"/>
                  </a:lnTo>
                  <a:lnTo>
                    <a:pt x="9674" y="5672"/>
                  </a:lnTo>
                  <a:cubicBezTo>
                    <a:pt x="9674" y="5672"/>
                    <a:pt x="8862" y="2323"/>
                    <a:pt x="8416" y="2161"/>
                  </a:cubicBezTo>
                  <a:cubicBezTo>
                    <a:pt x="8379" y="2148"/>
                    <a:pt x="8306" y="2143"/>
                    <a:pt x="8204" y="2143"/>
                  </a:cubicBezTo>
                  <a:cubicBezTo>
                    <a:pt x="7123" y="2143"/>
                    <a:pt x="2753" y="2769"/>
                    <a:pt x="2753" y="2769"/>
                  </a:cubicBezTo>
                  <a:cubicBezTo>
                    <a:pt x="2753" y="2769"/>
                    <a:pt x="1048" y="374"/>
                    <a:pt x="784" y="70"/>
                  </a:cubicBezTo>
                  <a:cubicBezTo>
                    <a:pt x="745" y="21"/>
                    <a:pt x="698" y="0"/>
                    <a:pt x="647" y="0"/>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8"/>
            <p:cNvSpPr/>
            <p:nvPr/>
          </p:nvSpPr>
          <p:spPr>
            <a:xfrm>
              <a:off x="3631742" y="2124459"/>
              <a:ext cx="663250" cy="417200"/>
            </a:xfrm>
            <a:custGeom>
              <a:rect b="b" l="l" r="r" t="t"/>
              <a:pathLst>
                <a:path extrusionOk="0" h="16688" w="26530">
                  <a:moveTo>
                    <a:pt x="3979" y="1"/>
                  </a:moveTo>
                  <a:lnTo>
                    <a:pt x="1" y="752"/>
                  </a:lnTo>
                  <a:cubicBezTo>
                    <a:pt x="1158" y="5481"/>
                    <a:pt x="2782" y="10393"/>
                    <a:pt x="5725" y="14270"/>
                  </a:cubicBezTo>
                  <a:cubicBezTo>
                    <a:pt x="6334" y="15102"/>
                    <a:pt x="7044" y="15934"/>
                    <a:pt x="7998" y="16340"/>
                  </a:cubicBezTo>
                  <a:cubicBezTo>
                    <a:pt x="8563" y="16587"/>
                    <a:pt x="9181" y="16688"/>
                    <a:pt x="9803" y="16688"/>
                  </a:cubicBezTo>
                  <a:cubicBezTo>
                    <a:pt x="10409" y="16688"/>
                    <a:pt x="11020" y="16592"/>
                    <a:pt x="11591" y="16442"/>
                  </a:cubicBezTo>
                  <a:cubicBezTo>
                    <a:pt x="13316" y="15995"/>
                    <a:pt x="15650" y="15244"/>
                    <a:pt x="17477" y="14574"/>
                  </a:cubicBezTo>
                  <a:cubicBezTo>
                    <a:pt x="20786" y="13336"/>
                    <a:pt x="22896" y="12727"/>
                    <a:pt x="26205" y="11509"/>
                  </a:cubicBezTo>
                  <a:cubicBezTo>
                    <a:pt x="26449" y="11428"/>
                    <a:pt x="26530" y="11103"/>
                    <a:pt x="26347" y="10900"/>
                  </a:cubicBezTo>
                  <a:lnTo>
                    <a:pt x="24196" y="5582"/>
                  </a:lnTo>
                  <a:lnTo>
                    <a:pt x="11164" y="10048"/>
                  </a:lnTo>
                  <a:lnTo>
                    <a:pt x="3979" y="1"/>
                  </a:ln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8"/>
            <p:cNvSpPr/>
            <p:nvPr/>
          </p:nvSpPr>
          <p:spPr>
            <a:xfrm>
              <a:off x="4202117" y="2202609"/>
              <a:ext cx="124850" cy="212775"/>
            </a:xfrm>
            <a:custGeom>
              <a:rect b="b" l="l" r="r" t="t"/>
              <a:pathLst>
                <a:path extrusionOk="0" h="8511" w="4994">
                  <a:moveTo>
                    <a:pt x="3512" y="0"/>
                  </a:moveTo>
                  <a:cubicBezTo>
                    <a:pt x="1929" y="508"/>
                    <a:pt x="650" y="1908"/>
                    <a:pt x="325" y="3532"/>
                  </a:cubicBezTo>
                  <a:cubicBezTo>
                    <a:pt x="0" y="5176"/>
                    <a:pt x="650" y="6962"/>
                    <a:pt x="1929" y="8018"/>
                  </a:cubicBezTo>
                  <a:cubicBezTo>
                    <a:pt x="2253" y="8282"/>
                    <a:pt x="2648" y="8511"/>
                    <a:pt x="3051" y="8511"/>
                  </a:cubicBezTo>
                  <a:cubicBezTo>
                    <a:pt x="3329" y="8511"/>
                    <a:pt x="3612" y="8401"/>
                    <a:pt x="3877" y="8119"/>
                  </a:cubicBezTo>
                  <a:cubicBezTo>
                    <a:pt x="4060" y="7916"/>
                    <a:pt x="4202" y="7653"/>
                    <a:pt x="4283" y="7368"/>
                  </a:cubicBezTo>
                  <a:cubicBezTo>
                    <a:pt x="4993" y="4851"/>
                    <a:pt x="4709" y="2294"/>
                    <a:pt x="3512"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8"/>
            <p:cNvSpPr/>
            <p:nvPr/>
          </p:nvSpPr>
          <p:spPr>
            <a:xfrm>
              <a:off x="4239667" y="2226459"/>
              <a:ext cx="63450" cy="182200"/>
            </a:xfrm>
            <a:custGeom>
              <a:rect b="b" l="l" r="r" t="t"/>
              <a:pathLst>
                <a:path extrusionOk="0" h="7288" w="2538">
                  <a:moveTo>
                    <a:pt x="427" y="0"/>
                  </a:moveTo>
                  <a:cubicBezTo>
                    <a:pt x="345" y="0"/>
                    <a:pt x="305" y="41"/>
                    <a:pt x="244" y="61"/>
                  </a:cubicBezTo>
                  <a:cubicBezTo>
                    <a:pt x="142" y="142"/>
                    <a:pt x="102" y="203"/>
                    <a:pt x="61" y="244"/>
                  </a:cubicBezTo>
                  <a:cubicBezTo>
                    <a:pt x="21" y="285"/>
                    <a:pt x="0" y="325"/>
                    <a:pt x="21" y="325"/>
                  </a:cubicBezTo>
                  <a:cubicBezTo>
                    <a:pt x="21" y="327"/>
                    <a:pt x="21" y="328"/>
                    <a:pt x="22" y="328"/>
                  </a:cubicBezTo>
                  <a:cubicBezTo>
                    <a:pt x="35" y="328"/>
                    <a:pt x="118" y="233"/>
                    <a:pt x="284" y="122"/>
                  </a:cubicBezTo>
                  <a:cubicBezTo>
                    <a:pt x="325" y="92"/>
                    <a:pt x="376" y="76"/>
                    <a:pt x="434" y="76"/>
                  </a:cubicBezTo>
                  <a:cubicBezTo>
                    <a:pt x="493" y="76"/>
                    <a:pt x="558" y="92"/>
                    <a:pt x="630" y="122"/>
                  </a:cubicBezTo>
                  <a:cubicBezTo>
                    <a:pt x="751" y="183"/>
                    <a:pt x="833" y="345"/>
                    <a:pt x="954" y="508"/>
                  </a:cubicBezTo>
                  <a:cubicBezTo>
                    <a:pt x="1401" y="1137"/>
                    <a:pt x="1888" y="2111"/>
                    <a:pt x="2132" y="3268"/>
                  </a:cubicBezTo>
                  <a:cubicBezTo>
                    <a:pt x="2355" y="4425"/>
                    <a:pt x="2294" y="5521"/>
                    <a:pt x="2091" y="6272"/>
                  </a:cubicBezTo>
                  <a:cubicBezTo>
                    <a:pt x="1989" y="6638"/>
                    <a:pt x="1827" y="6922"/>
                    <a:pt x="1685" y="7064"/>
                  </a:cubicBezTo>
                  <a:cubicBezTo>
                    <a:pt x="1543" y="7226"/>
                    <a:pt x="1421" y="7267"/>
                    <a:pt x="1421" y="7287"/>
                  </a:cubicBezTo>
                  <a:cubicBezTo>
                    <a:pt x="1441" y="7287"/>
                    <a:pt x="1563" y="7267"/>
                    <a:pt x="1726" y="7125"/>
                  </a:cubicBezTo>
                  <a:cubicBezTo>
                    <a:pt x="1908" y="6962"/>
                    <a:pt x="2091" y="6699"/>
                    <a:pt x="2213" y="6313"/>
                  </a:cubicBezTo>
                  <a:cubicBezTo>
                    <a:pt x="2436" y="5542"/>
                    <a:pt x="2538" y="4425"/>
                    <a:pt x="2294" y="3228"/>
                  </a:cubicBezTo>
                  <a:cubicBezTo>
                    <a:pt x="2071" y="2050"/>
                    <a:pt x="1543" y="1056"/>
                    <a:pt x="1056" y="427"/>
                  </a:cubicBezTo>
                  <a:cubicBezTo>
                    <a:pt x="995" y="345"/>
                    <a:pt x="934" y="285"/>
                    <a:pt x="873" y="203"/>
                  </a:cubicBezTo>
                  <a:cubicBezTo>
                    <a:pt x="833" y="142"/>
                    <a:pt x="751" y="82"/>
                    <a:pt x="670" y="41"/>
                  </a:cubicBezTo>
                  <a:cubicBezTo>
                    <a:pt x="589" y="21"/>
                    <a:pt x="508" y="0"/>
                    <a:pt x="427"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8"/>
            <p:cNvSpPr/>
            <p:nvPr/>
          </p:nvSpPr>
          <p:spPr>
            <a:xfrm>
              <a:off x="3824567" y="2375634"/>
              <a:ext cx="88825" cy="153275"/>
            </a:xfrm>
            <a:custGeom>
              <a:rect b="b" l="l" r="r" t="t"/>
              <a:pathLst>
                <a:path extrusionOk="0" h="6131" w="3553">
                  <a:moveTo>
                    <a:pt x="3451" y="1"/>
                  </a:moveTo>
                  <a:lnTo>
                    <a:pt x="3451" y="1"/>
                  </a:lnTo>
                  <a:cubicBezTo>
                    <a:pt x="3411" y="1"/>
                    <a:pt x="3472" y="427"/>
                    <a:pt x="3411" y="1097"/>
                  </a:cubicBezTo>
                  <a:cubicBezTo>
                    <a:pt x="3391" y="1422"/>
                    <a:pt x="3309" y="1828"/>
                    <a:pt x="3188" y="2254"/>
                  </a:cubicBezTo>
                  <a:cubicBezTo>
                    <a:pt x="3066" y="2680"/>
                    <a:pt x="2883" y="3127"/>
                    <a:pt x="2640" y="3573"/>
                  </a:cubicBezTo>
                  <a:cubicBezTo>
                    <a:pt x="2132" y="4446"/>
                    <a:pt x="1442" y="5096"/>
                    <a:pt x="914" y="5501"/>
                  </a:cubicBezTo>
                  <a:cubicBezTo>
                    <a:pt x="366" y="5907"/>
                    <a:pt x="1" y="6090"/>
                    <a:pt x="21" y="6131"/>
                  </a:cubicBezTo>
                  <a:cubicBezTo>
                    <a:pt x="21" y="6131"/>
                    <a:pt x="123" y="6090"/>
                    <a:pt x="285" y="6009"/>
                  </a:cubicBezTo>
                  <a:cubicBezTo>
                    <a:pt x="468" y="5928"/>
                    <a:pt x="691" y="5806"/>
                    <a:pt x="975" y="5603"/>
                  </a:cubicBezTo>
                  <a:cubicBezTo>
                    <a:pt x="1543" y="5217"/>
                    <a:pt x="2254" y="4568"/>
                    <a:pt x="2782" y="3654"/>
                  </a:cubicBezTo>
                  <a:cubicBezTo>
                    <a:pt x="3045" y="3188"/>
                    <a:pt x="3228" y="2721"/>
                    <a:pt x="3350" y="2294"/>
                  </a:cubicBezTo>
                  <a:cubicBezTo>
                    <a:pt x="3472" y="1848"/>
                    <a:pt x="3512" y="1442"/>
                    <a:pt x="3533" y="1097"/>
                  </a:cubicBezTo>
                  <a:cubicBezTo>
                    <a:pt x="3553" y="752"/>
                    <a:pt x="3533" y="488"/>
                    <a:pt x="3492" y="285"/>
                  </a:cubicBezTo>
                  <a:cubicBezTo>
                    <a:pt x="3472" y="102"/>
                    <a:pt x="3451" y="1"/>
                    <a:pt x="34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8"/>
            <p:cNvSpPr/>
            <p:nvPr/>
          </p:nvSpPr>
          <p:spPr>
            <a:xfrm>
              <a:off x="3910342" y="2294434"/>
              <a:ext cx="311575" cy="116825"/>
            </a:xfrm>
            <a:custGeom>
              <a:rect b="b" l="l" r="r" t="t"/>
              <a:pathLst>
                <a:path extrusionOk="0" h="4673" w="12463">
                  <a:moveTo>
                    <a:pt x="12438" y="0"/>
                  </a:moveTo>
                  <a:cubicBezTo>
                    <a:pt x="12314" y="0"/>
                    <a:pt x="9555" y="1000"/>
                    <a:pt x="6191" y="2254"/>
                  </a:cubicBezTo>
                  <a:cubicBezTo>
                    <a:pt x="2761" y="3553"/>
                    <a:pt x="0" y="4629"/>
                    <a:pt x="20" y="4670"/>
                  </a:cubicBezTo>
                  <a:cubicBezTo>
                    <a:pt x="21" y="4671"/>
                    <a:pt x="24" y="4672"/>
                    <a:pt x="29" y="4672"/>
                  </a:cubicBezTo>
                  <a:cubicBezTo>
                    <a:pt x="200" y="4672"/>
                    <a:pt x="2920" y="3679"/>
                    <a:pt x="6252" y="2417"/>
                  </a:cubicBezTo>
                  <a:cubicBezTo>
                    <a:pt x="9682" y="1138"/>
                    <a:pt x="12463" y="62"/>
                    <a:pt x="12443" y="1"/>
                  </a:cubicBezTo>
                  <a:cubicBezTo>
                    <a:pt x="12442" y="0"/>
                    <a:pt x="12441" y="0"/>
                    <a:pt x="124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8"/>
            <p:cNvSpPr/>
            <p:nvPr/>
          </p:nvSpPr>
          <p:spPr>
            <a:xfrm>
              <a:off x="3664217" y="2140709"/>
              <a:ext cx="189300" cy="370450"/>
            </a:xfrm>
            <a:custGeom>
              <a:rect b="b" l="l" r="r" t="t"/>
              <a:pathLst>
                <a:path extrusionOk="0" h="14818" w="7572">
                  <a:moveTo>
                    <a:pt x="1" y="0"/>
                  </a:moveTo>
                  <a:cubicBezTo>
                    <a:pt x="1" y="0"/>
                    <a:pt x="1" y="61"/>
                    <a:pt x="41" y="162"/>
                  </a:cubicBezTo>
                  <a:cubicBezTo>
                    <a:pt x="82" y="284"/>
                    <a:pt x="123" y="447"/>
                    <a:pt x="183" y="629"/>
                  </a:cubicBezTo>
                  <a:cubicBezTo>
                    <a:pt x="305" y="1035"/>
                    <a:pt x="488" y="1624"/>
                    <a:pt x="752" y="2334"/>
                  </a:cubicBezTo>
                  <a:cubicBezTo>
                    <a:pt x="1259" y="3755"/>
                    <a:pt x="2051" y="5704"/>
                    <a:pt x="3086" y="7774"/>
                  </a:cubicBezTo>
                  <a:cubicBezTo>
                    <a:pt x="3614" y="8789"/>
                    <a:pt x="4142" y="9763"/>
                    <a:pt x="4649" y="10636"/>
                  </a:cubicBezTo>
                  <a:cubicBezTo>
                    <a:pt x="5156" y="11488"/>
                    <a:pt x="5644" y="12260"/>
                    <a:pt x="6090" y="12869"/>
                  </a:cubicBezTo>
                  <a:cubicBezTo>
                    <a:pt x="6293" y="13193"/>
                    <a:pt x="6496" y="13457"/>
                    <a:pt x="6679" y="13701"/>
                  </a:cubicBezTo>
                  <a:cubicBezTo>
                    <a:pt x="6861" y="13945"/>
                    <a:pt x="7003" y="14147"/>
                    <a:pt x="7146" y="14310"/>
                  </a:cubicBezTo>
                  <a:cubicBezTo>
                    <a:pt x="7267" y="14472"/>
                    <a:pt x="7369" y="14594"/>
                    <a:pt x="7450" y="14696"/>
                  </a:cubicBezTo>
                  <a:cubicBezTo>
                    <a:pt x="7531" y="14777"/>
                    <a:pt x="7572" y="14817"/>
                    <a:pt x="7572" y="14817"/>
                  </a:cubicBezTo>
                  <a:cubicBezTo>
                    <a:pt x="7572" y="14817"/>
                    <a:pt x="7552" y="14756"/>
                    <a:pt x="7491" y="14675"/>
                  </a:cubicBezTo>
                  <a:cubicBezTo>
                    <a:pt x="7409" y="14574"/>
                    <a:pt x="7308" y="14432"/>
                    <a:pt x="7206" y="14269"/>
                  </a:cubicBezTo>
                  <a:cubicBezTo>
                    <a:pt x="7064" y="14107"/>
                    <a:pt x="6922" y="13904"/>
                    <a:pt x="6760" y="13640"/>
                  </a:cubicBezTo>
                  <a:cubicBezTo>
                    <a:pt x="6577" y="13396"/>
                    <a:pt x="6395" y="13112"/>
                    <a:pt x="6192" y="12808"/>
                  </a:cubicBezTo>
                  <a:cubicBezTo>
                    <a:pt x="5765" y="12179"/>
                    <a:pt x="5298" y="11407"/>
                    <a:pt x="4791" y="10555"/>
                  </a:cubicBezTo>
                  <a:cubicBezTo>
                    <a:pt x="4284" y="9682"/>
                    <a:pt x="3776" y="8708"/>
                    <a:pt x="3248" y="7693"/>
                  </a:cubicBezTo>
                  <a:cubicBezTo>
                    <a:pt x="2213" y="5622"/>
                    <a:pt x="1401" y="3694"/>
                    <a:pt x="874" y="2294"/>
                  </a:cubicBezTo>
                  <a:cubicBezTo>
                    <a:pt x="589" y="1583"/>
                    <a:pt x="386" y="1015"/>
                    <a:pt x="244" y="609"/>
                  </a:cubicBezTo>
                  <a:cubicBezTo>
                    <a:pt x="163" y="426"/>
                    <a:pt x="123" y="284"/>
                    <a:pt x="62" y="142"/>
                  </a:cubicBezTo>
                  <a:cubicBezTo>
                    <a:pt x="21" y="41"/>
                    <a:pt x="1"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8"/>
            <p:cNvSpPr/>
            <p:nvPr/>
          </p:nvSpPr>
          <p:spPr>
            <a:xfrm>
              <a:off x="3969292" y="2399684"/>
              <a:ext cx="7550" cy="7200"/>
            </a:xfrm>
            <a:custGeom>
              <a:rect b="b" l="l" r="r" t="t"/>
              <a:pathLst>
                <a:path extrusionOk="0" h="288" w="302">
                  <a:moveTo>
                    <a:pt x="164" y="0"/>
                  </a:moveTo>
                  <a:cubicBezTo>
                    <a:pt x="92" y="0"/>
                    <a:pt x="17" y="55"/>
                    <a:pt x="17" y="135"/>
                  </a:cubicBezTo>
                  <a:cubicBezTo>
                    <a:pt x="0" y="218"/>
                    <a:pt x="79" y="288"/>
                    <a:pt x="153" y="288"/>
                  </a:cubicBezTo>
                  <a:cubicBezTo>
                    <a:pt x="169" y="288"/>
                    <a:pt x="185" y="284"/>
                    <a:pt x="200" y="277"/>
                  </a:cubicBezTo>
                  <a:lnTo>
                    <a:pt x="220" y="257"/>
                  </a:lnTo>
                  <a:cubicBezTo>
                    <a:pt x="301" y="216"/>
                    <a:pt x="301" y="74"/>
                    <a:pt x="220" y="13"/>
                  </a:cubicBezTo>
                  <a:cubicBezTo>
                    <a:pt x="203" y="4"/>
                    <a:pt x="183"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8"/>
            <p:cNvSpPr/>
            <p:nvPr/>
          </p:nvSpPr>
          <p:spPr>
            <a:xfrm>
              <a:off x="3831167" y="2440559"/>
              <a:ext cx="7650" cy="6925"/>
            </a:xfrm>
            <a:custGeom>
              <a:rect b="b" l="l" r="r" t="t"/>
              <a:pathLst>
                <a:path extrusionOk="0" h="277" w="306">
                  <a:moveTo>
                    <a:pt x="157" y="1"/>
                  </a:moveTo>
                  <a:cubicBezTo>
                    <a:pt x="82" y="1"/>
                    <a:pt x="1" y="62"/>
                    <a:pt x="1" y="124"/>
                  </a:cubicBezTo>
                  <a:cubicBezTo>
                    <a:pt x="1" y="207"/>
                    <a:pt x="83" y="276"/>
                    <a:pt x="157" y="276"/>
                  </a:cubicBezTo>
                  <a:cubicBezTo>
                    <a:pt x="173" y="276"/>
                    <a:pt x="189" y="273"/>
                    <a:pt x="204" y="266"/>
                  </a:cubicBezTo>
                  <a:cubicBezTo>
                    <a:pt x="305" y="205"/>
                    <a:pt x="305" y="63"/>
                    <a:pt x="224" y="22"/>
                  </a:cubicBezTo>
                  <a:cubicBezTo>
                    <a:pt x="204" y="7"/>
                    <a:pt x="181"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8"/>
            <p:cNvSpPr/>
            <p:nvPr/>
          </p:nvSpPr>
          <p:spPr>
            <a:xfrm>
              <a:off x="3768342" y="2342334"/>
              <a:ext cx="7550" cy="7225"/>
            </a:xfrm>
            <a:custGeom>
              <a:rect b="b" l="l" r="r" t="t"/>
              <a:pathLst>
                <a:path extrusionOk="0" h="289" w="302">
                  <a:moveTo>
                    <a:pt x="164" y="1"/>
                  </a:moveTo>
                  <a:cubicBezTo>
                    <a:pt x="92" y="1"/>
                    <a:pt x="17" y="55"/>
                    <a:pt x="17" y="135"/>
                  </a:cubicBezTo>
                  <a:cubicBezTo>
                    <a:pt x="0" y="218"/>
                    <a:pt x="79" y="288"/>
                    <a:pt x="153" y="288"/>
                  </a:cubicBezTo>
                  <a:cubicBezTo>
                    <a:pt x="169" y="288"/>
                    <a:pt x="185" y="285"/>
                    <a:pt x="200" y="277"/>
                  </a:cubicBezTo>
                  <a:lnTo>
                    <a:pt x="220" y="257"/>
                  </a:lnTo>
                  <a:cubicBezTo>
                    <a:pt x="301" y="216"/>
                    <a:pt x="301" y="74"/>
                    <a:pt x="220" y="14"/>
                  </a:cubicBezTo>
                  <a:cubicBezTo>
                    <a:pt x="203" y="5"/>
                    <a:pt x="184" y="1"/>
                    <a:pt x="1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8"/>
            <p:cNvSpPr/>
            <p:nvPr/>
          </p:nvSpPr>
          <p:spPr>
            <a:xfrm>
              <a:off x="4050392" y="2371259"/>
              <a:ext cx="7625" cy="7200"/>
            </a:xfrm>
            <a:custGeom>
              <a:rect b="b" l="l" r="r" t="t"/>
              <a:pathLst>
                <a:path extrusionOk="0" h="288" w="305">
                  <a:moveTo>
                    <a:pt x="167" y="1"/>
                  </a:moveTo>
                  <a:cubicBezTo>
                    <a:pt x="95" y="1"/>
                    <a:pt x="16" y="55"/>
                    <a:pt x="0" y="135"/>
                  </a:cubicBezTo>
                  <a:cubicBezTo>
                    <a:pt x="0" y="218"/>
                    <a:pt x="82" y="288"/>
                    <a:pt x="156" y="288"/>
                  </a:cubicBezTo>
                  <a:cubicBezTo>
                    <a:pt x="173" y="288"/>
                    <a:pt x="189" y="285"/>
                    <a:pt x="203" y="277"/>
                  </a:cubicBezTo>
                  <a:lnTo>
                    <a:pt x="224" y="257"/>
                  </a:lnTo>
                  <a:cubicBezTo>
                    <a:pt x="305" y="216"/>
                    <a:pt x="305" y="74"/>
                    <a:pt x="224" y="13"/>
                  </a:cubicBezTo>
                  <a:cubicBezTo>
                    <a:pt x="206" y="5"/>
                    <a:pt x="187"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8"/>
            <p:cNvSpPr/>
            <p:nvPr/>
          </p:nvSpPr>
          <p:spPr>
            <a:xfrm>
              <a:off x="4145267" y="2345884"/>
              <a:ext cx="7650" cy="7025"/>
            </a:xfrm>
            <a:custGeom>
              <a:rect b="b" l="l" r="r" t="t"/>
              <a:pathLst>
                <a:path extrusionOk="0" h="281" w="306">
                  <a:moveTo>
                    <a:pt x="138" y="1"/>
                  </a:moveTo>
                  <a:cubicBezTo>
                    <a:pt x="119" y="1"/>
                    <a:pt x="99" y="5"/>
                    <a:pt x="82" y="14"/>
                  </a:cubicBezTo>
                  <a:lnTo>
                    <a:pt x="62" y="34"/>
                  </a:lnTo>
                  <a:cubicBezTo>
                    <a:pt x="1" y="95"/>
                    <a:pt x="1" y="237"/>
                    <a:pt x="102" y="277"/>
                  </a:cubicBezTo>
                  <a:cubicBezTo>
                    <a:pt x="111" y="280"/>
                    <a:pt x="120" y="281"/>
                    <a:pt x="129" y="281"/>
                  </a:cubicBezTo>
                  <a:cubicBezTo>
                    <a:pt x="208" y="281"/>
                    <a:pt x="305" y="208"/>
                    <a:pt x="305" y="135"/>
                  </a:cubicBezTo>
                  <a:cubicBezTo>
                    <a:pt x="289" y="56"/>
                    <a:pt x="211"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8"/>
            <p:cNvSpPr/>
            <p:nvPr/>
          </p:nvSpPr>
          <p:spPr>
            <a:xfrm>
              <a:off x="3601292" y="2067934"/>
              <a:ext cx="164950" cy="75900"/>
            </a:xfrm>
            <a:custGeom>
              <a:rect b="b" l="l" r="r" t="t"/>
              <a:pathLst>
                <a:path extrusionOk="0" h="3036" w="6598">
                  <a:moveTo>
                    <a:pt x="3779" y="0"/>
                  </a:moveTo>
                  <a:cubicBezTo>
                    <a:pt x="3007" y="0"/>
                    <a:pt x="2234" y="140"/>
                    <a:pt x="1503" y="414"/>
                  </a:cubicBezTo>
                  <a:cubicBezTo>
                    <a:pt x="1117" y="577"/>
                    <a:pt x="711" y="760"/>
                    <a:pt x="427" y="1084"/>
                  </a:cubicBezTo>
                  <a:cubicBezTo>
                    <a:pt x="143" y="1409"/>
                    <a:pt x="1" y="1876"/>
                    <a:pt x="143" y="2282"/>
                  </a:cubicBezTo>
                  <a:cubicBezTo>
                    <a:pt x="278" y="2668"/>
                    <a:pt x="615" y="3036"/>
                    <a:pt x="1067" y="3036"/>
                  </a:cubicBezTo>
                  <a:cubicBezTo>
                    <a:pt x="1090" y="3036"/>
                    <a:pt x="1114" y="3035"/>
                    <a:pt x="1138" y="3033"/>
                  </a:cubicBezTo>
                  <a:cubicBezTo>
                    <a:pt x="2761" y="2911"/>
                    <a:pt x="3573" y="2789"/>
                    <a:pt x="5177" y="2465"/>
                  </a:cubicBezTo>
                  <a:cubicBezTo>
                    <a:pt x="5705" y="2363"/>
                    <a:pt x="6313" y="2160"/>
                    <a:pt x="6476" y="1653"/>
                  </a:cubicBezTo>
                  <a:cubicBezTo>
                    <a:pt x="6598" y="1287"/>
                    <a:pt x="6435" y="861"/>
                    <a:pt x="6131" y="597"/>
                  </a:cubicBezTo>
                  <a:cubicBezTo>
                    <a:pt x="5826" y="333"/>
                    <a:pt x="5441" y="211"/>
                    <a:pt x="5055" y="130"/>
                  </a:cubicBezTo>
                  <a:cubicBezTo>
                    <a:pt x="4635" y="43"/>
                    <a:pt x="4207" y="0"/>
                    <a:pt x="3779"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8"/>
            <p:cNvSpPr/>
            <p:nvPr/>
          </p:nvSpPr>
          <p:spPr>
            <a:xfrm>
              <a:off x="3606367" y="2080059"/>
              <a:ext cx="152775" cy="43950"/>
            </a:xfrm>
            <a:custGeom>
              <a:rect b="b" l="l" r="r" t="t"/>
              <a:pathLst>
                <a:path extrusionOk="0" h="1758" w="6111">
                  <a:moveTo>
                    <a:pt x="3687" y="0"/>
                  </a:moveTo>
                  <a:cubicBezTo>
                    <a:pt x="3421" y="0"/>
                    <a:pt x="3144" y="22"/>
                    <a:pt x="2863" y="72"/>
                  </a:cubicBezTo>
                  <a:cubicBezTo>
                    <a:pt x="1929" y="254"/>
                    <a:pt x="1178" y="680"/>
                    <a:pt x="691" y="1046"/>
                  </a:cubicBezTo>
                  <a:cubicBezTo>
                    <a:pt x="468" y="1249"/>
                    <a:pt x="285" y="1411"/>
                    <a:pt x="163" y="1533"/>
                  </a:cubicBezTo>
                  <a:cubicBezTo>
                    <a:pt x="62" y="1675"/>
                    <a:pt x="1" y="1756"/>
                    <a:pt x="21" y="1756"/>
                  </a:cubicBezTo>
                  <a:cubicBezTo>
                    <a:pt x="22" y="1757"/>
                    <a:pt x="23" y="1757"/>
                    <a:pt x="24" y="1757"/>
                  </a:cubicBezTo>
                  <a:cubicBezTo>
                    <a:pt x="58" y="1757"/>
                    <a:pt x="301" y="1481"/>
                    <a:pt x="772" y="1147"/>
                  </a:cubicBezTo>
                  <a:cubicBezTo>
                    <a:pt x="1259" y="802"/>
                    <a:pt x="1990" y="417"/>
                    <a:pt x="2883" y="254"/>
                  </a:cubicBezTo>
                  <a:cubicBezTo>
                    <a:pt x="3202" y="196"/>
                    <a:pt x="3512" y="172"/>
                    <a:pt x="3806" y="172"/>
                  </a:cubicBezTo>
                  <a:cubicBezTo>
                    <a:pt x="4336" y="172"/>
                    <a:pt x="4811" y="251"/>
                    <a:pt x="5177" y="356"/>
                  </a:cubicBezTo>
                  <a:cubicBezTo>
                    <a:pt x="5735" y="490"/>
                    <a:pt x="6056" y="662"/>
                    <a:pt x="6105" y="662"/>
                  </a:cubicBezTo>
                  <a:cubicBezTo>
                    <a:pt x="6108" y="662"/>
                    <a:pt x="6109" y="661"/>
                    <a:pt x="6110" y="660"/>
                  </a:cubicBezTo>
                  <a:cubicBezTo>
                    <a:pt x="6110" y="640"/>
                    <a:pt x="6029" y="579"/>
                    <a:pt x="5887" y="498"/>
                  </a:cubicBezTo>
                  <a:cubicBezTo>
                    <a:pt x="5725" y="417"/>
                    <a:pt x="5502" y="335"/>
                    <a:pt x="5217" y="234"/>
                  </a:cubicBezTo>
                  <a:cubicBezTo>
                    <a:pt x="4824" y="107"/>
                    <a:pt x="4284" y="0"/>
                    <a:pt x="3687"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8"/>
            <p:cNvSpPr/>
            <p:nvPr/>
          </p:nvSpPr>
          <p:spPr>
            <a:xfrm>
              <a:off x="4379717" y="3772884"/>
              <a:ext cx="200975" cy="758000"/>
            </a:xfrm>
            <a:custGeom>
              <a:rect b="b" l="l" r="r" t="t"/>
              <a:pathLst>
                <a:path extrusionOk="0" h="30320" w="8039">
                  <a:moveTo>
                    <a:pt x="5047" y="0"/>
                  </a:moveTo>
                  <a:cubicBezTo>
                    <a:pt x="4292" y="0"/>
                    <a:pt x="3539" y="196"/>
                    <a:pt x="2802" y="376"/>
                  </a:cubicBezTo>
                  <a:lnTo>
                    <a:pt x="2659" y="355"/>
                  </a:lnTo>
                  <a:cubicBezTo>
                    <a:pt x="1584" y="477"/>
                    <a:pt x="731" y="1391"/>
                    <a:pt x="366" y="2406"/>
                  </a:cubicBezTo>
                  <a:cubicBezTo>
                    <a:pt x="0" y="3420"/>
                    <a:pt x="21" y="4537"/>
                    <a:pt x="41" y="5613"/>
                  </a:cubicBezTo>
                  <a:cubicBezTo>
                    <a:pt x="203" y="12189"/>
                    <a:pt x="366" y="18786"/>
                    <a:pt x="1117" y="25321"/>
                  </a:cubicBezTo>
                  <a:cubicBezTo>
                    <a:pt x="1279" y="26742"/>
                    <a:pt x="1502" y="28244"/>
                    <a:pt x="2436" y="29320"/>
                  </a:cubicBezTo>
                  <a:cubicBezTo>
                    <a:pt x="2976" y="29942"/>
                    <a:pt x="3835" y="30320"/>
                    <a:pt x="4644" y="30320"/>
                  </a:cubicBezTo>
                  <a:cubicBezTo>
                    <a:pt x="5234" y="30320"/>
                    <a:pt x="5797" y="30119"/>
                    <a:pt x="6191" y="29665"/>
                  </a:cubicBezTo>
                  <a:cubicBezTo>
                    <a:pt x="6719" y="29036"/>
                    <a:pt x="6780" y="28163"/>
                    <a:pt x="6820" y="27351"/>
                  </a:cubicBezTo>
                  <a:cubicBezTo>
                    <a:pt x="7206" y="19476"/>
                    <a:pt x="7592" y="11600"/>
                    <a:pt x="7977" y="3725"/>
                  </a:cubicBezTo>
                  <a:cubicBezTo>
                    <a:pt x="8018" y="2832"/>
                    <a:pt x="8038" y="1857"/>
                    <a:pt x="7551" y="1127"/>
                  </a:cubicBezTo>
                  <a:cubicBezTo>
                    <a:pt x="7064" y="416"/>
                    <a:pt x="6191" y="51"/>
                    <a:pt x="5339" y="10"/>
                  </a:cubicBezTo>
                  <a:cubicBezTo>
                    <a:pt x="5241" y="3"/>
                    <a:pt x="5144" y="0"/>
                    <a:pt x="5047" y="0"/>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8"/>
            <p:cNvSpPr/>
            <p:nvPr/>
          </p:nvSpPr>
          <p:spPr>
            <a:xfrm>
              <a:off x="4303092" y="2843509"/>
              <a:ext cx="306000" cy="929350"/>
            </a:xfrm>
            <a:custGeom>
              <a:rect b="b" l="l" r="r" t="t"/>
              <a:pathLst>
                <a:path extrusionOk="0" h="37174" w="12240">
                  <a:moveTo>
                    <a:pt x="7429" y="0"/>
                  </a:moveTo>
                  <a:cubicBezTo>
                    <a:pt x="2619" y="0"/>
                    <a:pt x="1" y="2700"/>
                    <a:pt x="122" y="7774"/>
                  </a:cubicBezTo>
                  <a:cubicBezTo>
                    <a:pt x="325" y="16035"/>
                    <a:pt x="1178" y="24296"/>
                    <a:pt x="3268" y="32294"/>
                  </a:cubicBezTo>
                  <a:cubicBezTo>
                    <a:pt x="3634" y="33654"/>
                    <a:pt x="4060" y="35074"/>
                    <a:pt x="5055" y="36110"/>
                  </a:cubicBezTo>
                  <a:cubicBezTo>
                    <a:pt x="5676" y="36757"/>
                    <a:pt x="6604" y="37174"/>
                    <a:pt x="7490" y="37174"/>
                  </a:cubicBezTo>
                  <a:cubicBezTo>
                    <a:pt x="7991" y="37174"/>
                    <a:pt x="8480" y="37040"/>
                    <a:pt x="8891" y="36739"/>
                  </a:cubicBezTo>
                  <a:cubicBezTo>
                    <a:pt x="9865" y="36008"/>
                    <a:pt x="10088" y="34668"/>
                    <a:pt x="10231" y="33471"/>
                  </a:cubicBezTo>
                  <a:cubicBezTo>
                    <a:pt x="11266" y="24093"/>
                    <a:pt x="11854" y="16238"/>
                    <a:pt x="11976" y="6800"/>
                  </a:cubicBezTo>
                  <a:cubicBezTo>
                    <a:pt x="11976" y="6800"/>
                    <a:pt x="12240" y="0"/>
                    <a:pt x="7429" y="0"/>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8"/>
            <p:cNvSpPr/>
            <p:nvPr/>
          </p:nvSpPr>
          <p:spPr>
            <a:xfrm>
              <a:off x="4316292" y="2899234"/>
              <a:ext cx="93375" cy="781075"/>
            </a:xfrm>
            <a:custGeom>
              <a:rect b="b" l="l" r="r" t="t"/>
              <a:pathLst>
                <a:path extrusionOk="0" h="31243" w="3735">
                  <a:moveTo>
                    <a:pt x="2181" y="0"/>
                  </a:moveTo>
                  <a:cubicBezTo>
                    <a:pt x="2146" y="0"/>
                    <a:pt x="2051" y="65"/>
                    <a:pt x="1908" y="207"/>
                  </a:cubicBezTo>
                  <a:cubicBezTo>
                    <a:pt x="1827" y="268"/>
                    <a:pt x="1726" y="369"/>
                    <a:pt x="1624" y="491"/>
                  </a:cubicBezTo>
                  <a:cubicBezTo>
                    <a:pt x="1543" y="613"/>
                    <a:pt x="1421" y="755"/>
                    <a:pt x="1299" y="917"/>
                  </a:cubicBezTo>
                  <a:cubicBezTo>
                    <a:pt x="832" y="1607"/>
                    <a:pt x="366" y="2764"/>
                    <a:pt x="183" y="4226"/>
                  </a:cubicBezTo>
                  <a:cubicBezTo>
                    <a:pt x="0" y="5708"/>
                    <a:pt x="122" y="7453"/>
                    <a:pt x="284" y="9361"/>
                  </a:cubicBezTo>
                  <a:cubicBezTo>
                    <a:pt x="447" y="11249"/>
                    <a:pt x="629" y="13339"/>
                    <a:pt x="893" y="15532"/>
                  </a:cubicBezTo>
                  <a:cubicBezTo>
                    <a:pt x="1401" y="19916"/>
                    <a:pt x="2071" y="23833"/>
                    <a:pt x="2578" y="26675"/>
                  </a:cubicBezTo>
                  <a:cubicBezTo>
                    <a:pt x="3103" y="29500"/>
                    <a:pt x="3487" y="31242"/>
                    <a:pt x="3611" y="31242"/>
                  </a:cubicBezTo>
                  <a:cubicBezTo>
                    <a:pt x="3612" y="31242"/>
                    <a:pt x="3613" y="31242"/>
                    <a:pt x="3613" y="31242"/>
                  </a:cubicBezTo>
                  <a:cubicBezTo>
                    <a:pt x="3735" y="31222"/>
                    <a:pt x="3552" y="29435"/>
                    <a:pt x="3187" y="26573"/>
                  </a:cubicBezTo>
                  <a:cubicBezTo>
                    <a:pt x="2842" y="23732"/>
                    <a:pt x="2274" y="19794"/>
                    <a:pt x="1766" y="15430"/>
                  </a:cubicBezTo>
                  <a:cubicBezTo>
                    <a:pt x="1502" y="13258"/>
                    <a:pt x="1299" y="11168"/>
                    <a:pt x="1096" y="9280"/>
                  </a:cubicBezTo>
                  <a:cubicBezTo>
                    <a:pt x="873" y="7392"/>
                    <a:pt x="711" y="5687"/>
                    <a:pt x="812" y="4287"/>
                  </a:cubicBezTo>
                  <a:cubicBezTo>
                    <a:pt x="893" y="2886"/>
                    <a:pt x="1238" y="1790"/>
                    <a:pt x="1604" y="1100"/>
                  </a:cubicBezTo>
                  <a:cubicBezTo>
                    <a:pt x="1685" y="938"/>
                    <a:pt x="1766" y="775"/>
                    <a:pt x="1847" y="633"/>
                  </a:cubicBezTo>
                  <a:cubicBezTo>
                    <a:pt x="1908" y="511"/>
                    <a:pt x="1989" y="410"/>
                    <a:pt x="2050" y="308"/>
                  </a:cubicBezTo>
                  <a:cubicBezTo>
                    <a:pt x="2152" y="126"/>
                    <a:pt x="2213" y="24"/>
                    <a:pt x="2192" y="4"/>
                  </a:cubicBezTo>
                  <a:cubicBezTo>
                    <a:pt x="2190" y="1"/>
                    <a:pt x="2186" y="0"/>
                    <a:pt x="21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8"/>
            <p:cNvSpPr/>
            <p:nvPr/>
          </p:nvSpPr>
          <p:spPr>
            <a:xfrm>
              <a:off x="4378192" y="2849584"/>
              <a:ext cx="94400" cy="921025"/>
            </a:xfrm>
            <a:custGeom>
              <a:rect b="b" l="l" r="r" t="t"/>
              <a:pathLst>
                <a:path extrusionOk="0" h="36841" w="3776">
                  <a:moveTo>
                    <a:pt x="2457" y="1"/>
                  </a:moveTo>
                  <a:cubicBezTo>
                    <a:pt x="2457" y="1"/>
                    <a:pt x="2335" y="62"/>
                    <a:pt x="2132" y="204"/>
                  </a:cubicBezTo>
                  <a:cubicBezTo>
                    <a:pt x="1929" y="346"/>
                    <a:pt x="1624" y="589"/>
                    <a:pt x="1320" y="975"/>
                  </a:cubicBezTo>
                  <a:cubicBezTo>
                    <a:pt x="1015" y="1340"/>
                    <a:pt x="711" y="1848"/>
                    <a:pt x="467" y="2497"/>
                  </a:cubicBezTo>
                  <a:cubicBezTo>
                    <a:pt x="244" y="3147"/>
                    <a:pt x="82" y="3918"/>
                    <a:pt x="41" y="4771"/>
                  </a:cubicBezTo>
                  <a:cubicBezTo>
                    <a:pt x="1" y="5644"/>
                    <a:pt x="41" y="6577"/>
                    <a:pt x="122" y="7592"/>
                  </a:cubicBezTo>
                  <a:cubicBezTo>
                    <a:pt x="183" y="8587"/>
                    <a:pt x="264" y="9662"/>
                    <a:pt x="346" y="10799"/>
                  </a:cubicBezTo>
                  <a:cubicBezTo>
                    <a:pt x="508" y="13052"/>
                    <a:pt x="691" y="15528"/>
                    <a:pt x="914" y="18147"/>
                  </a:cubicBezTo>
                  <a:cubicBezTo>
                    <a:pt x="1360" y="23343"/>
                    <a:pt x="2010" y="28052"/>
                    <a:pt x="2619" y="31421"/>
                  </a:cubicBezTo>
                  <a:cubicBezTo>
                    <a:pt x="2923" y="33106"/>
                    <a:pt x="3208" y="34466"/>
                    <a:pt x="3411" y="35400"/>
                  </a:cubicBezTo>
                  <a:cubicBezTo>
                    <a:pt x="3532" y="35846"/>
                    <a:pt x="3614" y="36212"/>
                    <a:pt x="3674" y="36476"/>
                  </a:cubicBezTo>
                  <a:cubicBezTo>
                    <a:pt x="3695" y="36597"/>
                    <a:pt x="3715" y="36679"/>
                    <a:pt x="3735" y="36760"/>
                  </a:cubicBezTo>
                  <a:cubicBezTo>
                    <a:pt x="3756" y="36821"/>
                    <a:pt x="3776" y="36841"/>
                    <a:pt x="3776" y="36841"/>
                  </a:cubicBezTo>
                  <a:cubicBezTo>
                    <a:pt x="3776" y="36841"/>
                    <a:pt x="3776" y="36821"/>
                    <a:pt x="3756" y="36739"/>
                  </a:cubicBezTo>
                  <a:cubicBezTo>
                    <a:pt x="3735" y="36679"/>
                    <a:pt x="3735" y="36577"/>
                    <a:pt x="3695" y="36455"/>
                  </a:cubicBezTo>
                  <a:cubicBezTo>
                    <a:pt x="3654" y="36212"/>
                    <a:pt x="3573" y="35846"/>
                    <a:pt x="3492" y="35379"/>
                  </a:cubicBezTo>
                  <a:cubicBezTo>
                    <a:pt x="3289" y="34446"/>
                    <a:pt x="3025" y="33086"/>
                    <a:pt x="2741" y="31401"/>
                  </a:cubicBezTo>
                  <a:cubicBezTo>
                    <a:pt x="2152" y="28032"/>
                    <a:pt x="1543" y="23323"/>
                    <a:pt x="1097" y="18127"/>
                  </a:cubicBezTo>
                  <a:cubicBezTo>
                    <a:pt x="873" y="15528"/>
                    <a:pt x="670" y="13032"/>
                    <a:pt x="508" y="10779"/>
                  </a:cubicBezTo>
                  <a:cubicBezTo>
                    <a:pt x="427" y="9642"/>
                    <a:pt x="346" y="8587"/>
                    <a:pt x="264" y="7572"/>
                  </a:cubicBezTo>
                  <a:cubicBezTo>
                    <a:pt x="183" y="6577"/>
                    <a:pt x="122" y="5644"/>
                    <a:pt x="163" y="4791"/>
                  </a:cubicBezTo>
                  <a:cubicBezTo>
                    <a:pt x="204" y="3939"/>
                    <a:pt x="346" y="3167"/>
                    <a:pt x="569" y="2538"/>
                  </a:cubicBezTo>
                  <a:cubicBezTo>
                    <a:pt x="792" y="1888"/>
                    <a:pt x="1097" y="1381"/>
                    <a:pt x="1381" y="1016"/>
                  </a:cubicBezTo>
                  <a:cubicBezTo>
                    <a:pt x="1969" y="265"/>
                    <a:pt x="2477" y="21"/>
                    <a:pt x="24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8"/>
            <p:cNvSpPr/>
            <p:nvPr/>
          </p:nvSpPr>
          <p:spPr>
            <a:xfrm>
              <a:off x="4410167" y="3803584"/>
              <a:ext cx="39100" cy="700800"/>
            </a:xfrm>
            <a:custGeom>
              <a:rect b="b" l="l" r="r" t="t"/>
              <a:pathLst>
                <a:path extrusionOk="0" h="28032" w="1564">
                  <a:moveTo>
                    <a:pt x="41" y="0"/>
                  </a:moveTo>
                  <a:cubicBezTo>
                    <a:pt x="21" y="0"/>
                    <a:pt x="21" y="102"/>
                    <a:pt x="21" y="284"/>
                  </a:cubicBezTo>
                  <a:cubicBezTo>
                    <a:pt x="21" y="487"/>
                    <a:pt x="21" y="751"/>
                    <a:pt x="0" y="1096"/>
                  </a:cubicBezTo>
                  <a:cubicBezTo>
                    <a:pt x="0" y="1807"/>
                    <a:pt x="0" y="2842"/>
                    <a:pt x="21" y="4121"/>
                  </a:cubicBezTo>
                  <a:cubicBezTo>
                    <a:pt x="41" y="6658"/>
                    <a:pt x="142" y="10169"/>
                    <a:pt x="345" y="14046"/>
                  </a:cubicBezTo>
                  <a:cubicBezTo>
                    <a:pt x="548" y="17923"/>
                    <a:pt x="833" y="21414"/>
                    <a:pt x="1096" y="23951"/>
                  </a:cubicBezTo>
                  <a:cubicBezTo>
                    <a:pt x="1218" y="25210"/>
                    <a:pt x="1320" y="26225"/>
                    <a:pt x="1401" y="26935"/>
                  </a:cubicBezTo>
                  <a:cubicBezTo>
                    <a:pt x="1441" y="27280"/>
                    <a:pt x="1482" y="27544"/>
                    <a:pt x="1502" y="27747"/>
                  </a:cubicBezTo>
                  <a:cubicBezTo>
                    <a:pt x="1543" y="27930"/>
                    <a:pt x="1543" y="28031"/>
                    <a:pt x="1563" y="28031"/>
                  </a:cubicBezTo>
                  <a:cubicBezTo>
                    <a:pt x="1563" y="28031"/>
                    <a:pt x="1563" y="27930"/>
                    <a:pt x="1543" y="27747"/>
                  </a:cubicBezTo>
                  <a:cubicBezTo>
                    <a:pt x="1523" y="27544"/>
                    <a:pt x="1502" y="27280"/>
                    <a:pt x="1482" y="26935"/>
                  </a:cubicBezTo>
                  <a:cubicBezTo>
                    <a:pt x="1421" y="26204"/>
                    <a:pt x="1320" y="25190"/>
                    <a:pt x="1218" y="23931"/>
                  </a:cubicBezTo>
                  <a:cubicBezTo>
                    <a:pt x="995" y="21394"/>
                    <a:pt x="731" y="17903"/>
                    <a:pt x="528" y="14026"/>
                  </a:cubicBezTo>
                  <a:cubicBezTo>
                    <a:pt x="305" y="10149"/>
                    <a:pt x="203" y="6658"/>
                    <a:pt x="142" y="4100"/>
                  </a:cubicBezTo>
                  <a:cubicBezTo>
                    <a:pt x="122" y="2842"/>
                    <a:pt x="81" y="1827"/>
                    <a:pt x="81" y="1096"/>
                  </a:cubicBezTo>
                  <a:cubicBezTo>
                    <a:pt x="61" y="751"/>
                    <a:pt x="61" y="487"/>
                    <a:pt x="61" y="284"/>
                  </a:cubicBezTo>
                  <a:cubicBezTo>
                    <a:pt x="41" y="102"/>
                    <a:pt x="41" y="0"/>
                    <a:pt x="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8"/>
            <p:cNvSpPr/>
            <p:nvPr/>
          </p:nvSpPr>
          <p:spPr>
            <a:xfrm>
              <a:off x="4371592" y="3663534"/>
              <a:ext cx="207575" cy="207550"/>
            </a:xfrm>
            <a:custGeom>
              <a:rect b="b" l="l" r="r" t="t"/>
              <a:pathLst>
                <a:path extrusionOk="0" h="8302" w="8303">
                  <a:moveTo>
                    <a:pt x="4141" y="0"/>
                  </a:moveTo>
                  <a:cubicBezTo>
                    <a:pt x="1848" y="0"/>
                    <a:pt x="1" y="1847"/>
                    <a:pt x="1" y="4141"/>
                  </a:cubicBezTo>
                  <a:cubicBezTo>
                    <a:pt x="1" y="6434"/>
                    <a:pt x="1848" y="8302"/>
                    <a:pt x="4141" y="8302"/>
                  </a:cubicBezTo>
                  <a:cubicBezTo>
                    <a:pt x="6435" y="8302"/>
                    <a:pt x="8302" y="6434"/>
                    <a:pt x="8302" y="4141"/>
                  </a:cubicBezTo>
                  <a:cubicBezTo>
                    <a:pt x="8302" y="1847"/>
                    <a:pt x="6435" y="0"/>
                    <a:pt x="4141"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8"/>
            <p:cNvSpPr/>
            <p:nvPr/>
          </p:nvSpPr>
          <p:spPr>
            <a:xfrm>
              <a:off x="4414717" y="4469559"/>
              <a:ext cx="137050" cy="127175"/>
            </a:xfrm>
            <a:custGeom>
              <a:rect b="b" l="l" r="r" t="t"/>
              <a:pathLst>
                <a:path extrusionOk="0" h="5087" w="5482">
                  <a:moveTo>
                    <a:pt x="2592" y="0"/>
                  </a:moveTo>
                  <a:cubicBezTo>
                    <a:pt x="2158" y="0"/>
                    <a:pt x="1726" y="81"/>
                    <a:pt x="1361" y="296"/>
                  </a:cubicBezTo>
                  <a:cubicBezTo>
                    <a:pt x="752" y="621"/>
                    <a:pt x="387" y="1250"/>
                    <a:pt x="204" y="1879"/>
                  </a:cubicBezTo>
                  <a:cubicBezTo>
                    <a:pt x="21" y="2529"/>
                    <a:pt x="1" y="4417"/>
                    <a:pt x="1" y="5086"/>
                  </a:cubicBezTo>
                  <a:lnTo>
                    <a:pt x="5481" y="5086"/>
                  </a:lnTo>
                  <a:lnTo>
                    <a:pt x="5339" y="2590"/>
                  </a:lnTo>
                  <a:cubicBezTo>
                    <a:pt x="5339" y="1778"/>
                    <a:pt x="5035" y="905"/>
                    <a:pt x="4365" y="438"/>
                  </a:cubicBezTo>
                  <a:cubicBezTo>
                    <a:pt x="3939" y="154"/>
                    <a:pt x="3411" y="32"/>
                    <a:pt x="2883" y="12"/>
                  </a:cubicBezTo>
                  <a:cubicBezTo>
                    <a:pt x="2787" y="5"/>
                    <a:pt x="2689" y="0"/>
                    <a:pt x="2592" y="0"/>
                  </a:cubicBezTo>
                  <a:close/>
                </a:path>
              </a:pathLst>
            </a:custGeom>
            <a:solidFill>
              <a:srgbClr val="3D3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8"/>
            <p:cNvSpPr/>
            <p:nvPr/>
          </p:nvSpPr>
          <p:spPr>
            <a:xfrm>
              <a:off x="4413217" y="4574884"/>
              <a:ext cx="257800" cy="35800"/>
            </a:xfrm>
            <a:custGeom>
              <a:rect b="b" l="l" r="r" t="t"/>
              <a:pathLst>
                <a:path extrusionOk="0" h="1432" w="10312">
                  <a:moveTo>
                    <a:pt x="5988" y="1"/>
                  </a:moveTo>
                  <a:lnTo>
                    <a:pt x="142" y="61"/>
                  </a:lnTo>
                  <a:lnTo>
                    <a:pt x="0" y="1361"/>
                  </a:lnTo>
                  <a:cubicBezTo>
                    <a:pt x="0" y="1361"/>
                    <a:pt x="3223" y="1432"/>
                    <a:pt x="6051" y="1432"/>
                  </a:cubicBezTo>
                  <a:cubicBezTo>
                    <a:pt x="8236" y="1432"/>
                    <a:pt x="10186" y="1389"/>
                    <a:pt x="10230" y="1239"/>
                  </a:cubicBezTo>
                  <a:cubicBezTo>
                    <a:pt x="10311" y="894"/>
                    <a:pt x="5988" y="1"/>
                    <a:pt x="5988" y="1"/>
                  </a:cubicBezTo>
                  <a:close/>
                </a:path>
              </a:pathLst>
            </a:custGeom>
            <a:solidFill>
              <a:srgbClr val="728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8"/>
            <p:cNvSpPr/>
            <p:nvPr/>
          </p:nvSpPr>
          <p:spPr>
            <a:xfrm>
              <a:off x="4418792" y="3209059"/>
              <a:ext cx="7625" cy="7000"/>
            </a:xfrm>
            <a:custGeom>
              <a:rect b="b" l="l" r="r" t="t"/>
              <a:pathLst>
                <a:path extrusionOk="0" h="280" w="305">
                  <a:moveTo>
                    <a:pt x="140" y="0"/>
                  </a:moveTo>
                  <a:cubicBezTo>
                    <a:pt x="119" y="0"/>
                    <a:pt x="99" y="4"/>
                    <a:pt x="82" y="13"/>
                  </a:cubicBezTo>
                  <a:lnTo>
                    <a:pt x="82" y="33"/>
                  </a:lnTo>
                  <a:cubicBezTo>
                    <a:pt x="0" y="94"/>
                    <a:pt x="21" y="236"/>
                    <a:pt x="102" y="277"/>
                  </a:cubicBezTo>
                  <a:cubicBezTo>
                    <a:pt x="113" y="279"/>
                    <a:pt x="123"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8"/>
            <p:cNvSpPr/>
            <p:nvPr/>
          </p:nvSpPr>
          <p:spPr>
            <a:xfrm>
              <a:off x="4408142" y="3052984"/>
              <a:ext cx="8050" cy="6975"/>
            </a:xfrm>
            <a:custGeom>
              <a:rect b="b" l="l" r="r" t="t"/>
              <a:pathLst>
                <a:path extrusionOk="0" h="279" w="322">
                  <a:moveTo>
                    <a:pt x="174" y="0"/>
                  </a:moveTo>
                  <a:cubicBezTo>
                    <a:pt x="149" y="0"/>
                    <a:pt x="124" y="8"/>
                    <a:pt x="102" y="24"/>
                  </a:cubicBezTo>
                  <a:lnTo>
                    <a:pt x="81" y="24"/>
                  </a:lnTo>
                  <a:cubicBezTo>
                    <a:pt x="0" y="85"/>
                    <a:pt x="20" y="227"/>
                    <a:pt x="122" y="268"/>
                  </a:cubicBezTo>
                  <a:cubicBezTo>
                    <a:pt x="137" y="275"/>
                    <a:pt x="152" y="279"/>
                    <a:pt x="169" y="279"/>
                  </a:cubicBezTo>
                  <a:cubicBezTo>
                    <a:pt x="242" y="279"/>
                    <a:pt x="321" y="209"/>
                    <a:pt x="305" y="126"/>
                  </a:cubicBezTo>
                  <a:cubicBezTo>
                    <a:pt x="305" y="52"/>
                    <a:pt x="241" y="0"/>
                    <a:pt x="1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8"/>
            <p:cNvSpPr/>
            <p:nvPr/>
          </p:nvSpPr>
          <p:spPr>
            <a:xfrm>
              <a:off x="4431992" y="3400559"/>
              <a:ext cx="7625" cy="7000"/>
            </a:xfrm>
            <a:custGeom>
              <a:rect b="b" l="l" r="r" t="t"/>
              <a:pathLst>
                <a:path extrusionOk="0" h="280" w="305">
                  <a:moveTo>
                    <a:pt x="155" y="1"/>
                  </a:moveTo>
                  <a:cubicBezTo>
                    <a:pt x="129" y="1"/>
                    <a:pt x="104" y="8"/>
                    <a:pt x="81" y="25"/>
                  </a:cubicBezTo>
                  <a:lnTo>
                    <a:pt x="61" y="25"/>
                  </a:lnTo>
                  <a:cubicBezTo>
                    <a:pt x="0" y="86"/>
                    <a:pt x="20" y="228"/>
                    <a:pt x="102" y="269"/>
                  </a:cubicBezTo>
                  <a:cubicBezTo>
                    <a:pt x="116" y="276"/>
                    <a:pt x="132" y="280"/>
                    <a:pt x="148" y="280"/>
                  </a:cubicBezTo>
                  <a:cubicBezTo>
                    <a:pt x="223" y="280"/>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8"/>
            <p:cNvSpPr/>
            <p:nvPr/>
          </p:nvSpPr>
          <p:spPr>
            <a:xfrm>
              <a:off x="4458367" y="3616009"/>
              <a:ext cx="7650" cy="7025"/>
            </a:xfrm>
            <a:custGeom>
              <a:rect b="b" l="l" r="r" t="t"/>
              <a:pathLst>
                <a:path extrusionOk="0" h="281" w="306">
                  <a:moveTo>
                    <a:pt x="138" y="1"/>
                  </a:moveTo>
                  <a:cubicBezTo>
                    <a:pt x="118" y="1"/>
                    <a:pt x="99" y="5"/>
                    <a:pt x="82" y="13"/>
                  </a:cubicBezTo>
                  <a:lnTo>
                    <a:pt x="61" y="34"/>
                  </a:lnTo>
                  <a:cubicBezTo>
                    <a:pt x="1" y="95"/>
                    <a:pt x="21" y="237"/>
                    <a:pt x="102" y="277"/>
                  </a:cubicBezTo>
                  <a:cubicBezTo>
                    <a:pt x="111" y="279"/>
                    <a:pt x="120" y="280"/>
                    <a:pt x="129" y="280"/>
                  </a:cubicBezTo>
                  <a:cubicBezTo>
                    <a:pt x="208" y="280"/>
                    <a:pt x="305" y="208"/>
                    <a:pt x="305" y="135"/>
                  </a:cubicBezTo>
                  <a:cubicBezTo>
                    <a:pt x="289" y="55"/>
                    <a:pt x="210"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8"/>
            <p:cNvSpPr/>
            <p:nvPr/>
          </p:nvSpPr>
          <p:spPr>
            <a:xfrm>
              <a:off x="4428442" y="3944534"/>
              <a:ext cx="7625" cy="7000"/>
            </a:xfrm>
            <a:custGeom>
              <a:rect b="b" l="l" r="r" t="t"/>
              <a:pathLst>
                <a:path extrusionOk="0" h="280" w="305">
                  <a:moveTo>
                    <a:pt x="158" y="1"/>
                  </a:moveTo>
                  <a:cubicBezTo>
                    <a:pt x="131" y="1"/>
                    <a:pt x="104" y="9"/>
                    <a:pt x="81" y="25"/>
                  </a:cubicBezTo>
                  <a:cubicBezTo>
                    <a:pt x="0" y="86"/>
                    <a:pt x="20" y="228"/>
                    <a:pt x="102" y="269"/>
                  </a:cubicBezTo>
                  <a:cubicBezTo>
                    <a:pt x="120" y="276"/>
                    <a:pt x="138" y="280"/>
                    <a:pt x="156" y="280"/>
                  </a:cubicBezTo>
                  <a:cubicBezTo>
                    <a:pt x="236" y="280"/>
                    <a:pt x="304" y="210"/>
                    <a:pt x="304" y="127"/>
                  </a:cubicBezTo>
                  <a:cubicBezTo>
                    <a:pt x="304" y="53"/>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8"/>
            <p:cNvSpPr/>
            <p:nvPr/>
          </p:nvSpPr>
          <p:spPr>
            <a:xfrm>
              <a:off x="4444667" y="4114309"/>
              <a:ext cx="8100" cy="7025"/>
            </a:xfrm>
            <a:custGeom>
              <a:rect b="b" l="l" r="r" t="t"/>
              <a:pathLst>
                <a:path extrusionOk="0" h="281" w="324">
                  <a:moveTo>
                    <a:pt x="158" y="1"/>
                  </a:moveTo>
                  <a:cubicBezTo>
                    <a:pt x="139" y="1"/>
                    <a:pt x="119" y="5"/>
                    <a:pt x="102" y="14"/>
                  </a:cubicBezTo>
                  <a:lnTo>
                    <a:pt x="82" y="34"/>
                  </a:lnTo>
                  <a:cubicBezTo>
                    <a:pt x="1" y="95"/>
                    <a:pt x="21" y="237"/>
                    <a:pt x="122" y="278"/>
                  </a:cubicBezTo>
                  <a:cubicBezTo>
                    <a:pt x="131" y="280"/>
                    <a:pt x="140" y="281"/>
                    <a:pt x="149" y="281"/>
                  </a:cubicBezTo>
                  <a:cubicBezTo>
                    <a:pt x="228" y="281"/>
                    <a:pt x="323" y="208"/>
                    <a:pt x="305" y="135"/>
                  </a:cubicBezTo>
                  <a:cubicBezTo>
                    <a:pt x="305" y="56"/>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8"/>
            <p:cNvSpPr/>
            <p:nvPr/>
          </p:nvSpPr>
          <p:spPr>
            <a:xfrm>
              <a:off x="4446692" y="4304609"/>
              <a:ext cx="8100" cy="7025"/>
            </a:xfrm>
            <a:custGeom>
              <a:rect b="b" l="l" r="r" t="t"/>
              <a:pathLst>
                <a:path extrusionOk="0" h="281" w="324">
                  <a:moveTo>
                    <a:pt x="158" y="1"/>
                  </a:moveTo>
                  <a:cubicBezTo>
                    <a:pt x="139" y="1"/>
                    <a:pt x="120" y="5"/>
                    <a:pt x="102" y="13"/>
                  </a:cubicBezTo>
                  <a:lnTo>
                    <a:pt x="82" y="34"/>
                  </a:lnTo>
                  <a:cubicBezTo>
                    <a:pt x="1" y="94"/>
                    <a:pt x="21" y="237"/>
                    <a:pt x="123" y="277"/>
                  </a:cubicBezTo>
                  <a:cubicBezTo>
                    <a:pt x="131" y="279"/>
                    <a:pt x="140" y="280"/>
                    <a:pt x="149" y="280"/>
                  </a:cubicBezTo>
                  <a:cubicBezTo>
                    <a:pt x="228" y="280"/>
                    <a:pt x="323" y="208"/>
                    <a:pt x="305" y="135"/>
                  </a:cubicBezTo>
                  <a:cubicBezTo>
                    <a:pt x="305" y="55"/>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8"/>
            <p:cNvSpPr/>
            <p:nvPr/>
          </p:nvSpPr>
          <p:spPr>
            <a:xfrm>
              <a:off x="4375667" y="3746659"/>
              <a:ext cx="201475" cy="41750"/>
            </a:xfrm>
            <a:custGeom>
              <a:rect b="b" l="l" r="r" t="t"/>
              <a:pathLst>
                <a:path extrusionOk="0" h="1670" w="8059">
                  <a:moveTo>
                    <a:pt x="8052" y="1"/>
                  </a:moveTo>
                  <a:cubicBezTo>
                    <a:pt x="7998" y="1"/>
                    <a:pt x="7635" y="329"/>
                    <a:pt x="6982" y="694"/>
                  </a:cubicBezTo>
                  <a:cubicBezTo>
                    <a:pt x="6313" y="1080"/>
                    <a:pt x="5257" y="1465"/>
                    <a:pt x="4080" y="1486"/>
                  </a:cubicBezTo>
                  <a:cubicBezTo>
                    <a:pt x="4015" y="1488"/>
                    <a:pt x="3951" y="1489"/>
                    <a:pt x="3887" y="1489"/>
                  </a:cubicBezTo>
                  <a:cubicBezTo>
                    <a:pt x="2767" y="1489"/>
                    <a:pt x="1769" y="1163"/>
                    <a:pt x="1116" y="836"/>
                  </a:cubicBezTo>
                  <a:cubicBezTo>
                    <a:pt x="427" y="501"/>
                    <a:pt x="63" y="186"/>
                    <a:pt x="23" y="186"/>
                  </a:cubicBezTo>
                  <a:cubicBezTo>
                    <a:pt x="22" y="186"/>
                    <a:pt x="21" y="186"/>
                    <a:pt x="20" y="187"/>
                  </a:cubicBezTo>
                  <a:cubicBezTo>
                    <a:pt x="0" y="207"/>
                    <a:pt x="102" y="288"/>
                    <a:pt x="264" y="430"/>
                  </a:cubicBezTo>
                  <a:cubicBezTo>
                    <a:pt x="447" y="572"/>
                    <a:pt x="710" y="755"/>
                    <a:pt x="1056" y="938"/>
                  </a:cubicBezTo>
                  <a:cubicBezTo>
                    <a:pt x="1747" y="1313"/>
                    <a:pt x="2785" y="1669"/>
                    <a:pt x="3981" y="1669"/>
                  </a:cubicBezTo>
                  <a:cubicBezTo>
                    <a:pt x="4014" y="1669"/>
                    <a:pt x="4047" y="1669"/>
                    <a:pt x="4080" y="1668"/>
                  </a:cubicBezTo>
                  <a:cubicBezTo>
                    <a:pt x="5298" y="1628"/>
                    <a:pt x="6374" y="1222"/>
                    <a:pt x="7043" y="796"/>
                  </a:cubicBezTo>
                  <a:cubicBezTo>
                    <a:pt x="7388" y="593"/>
                    <a:pt x="7652" y="390"/>
                    <a:pt x="7815" y="247"/>
                  </a:cubicBezTo>
                  <a:cubicBezTo>
                    <a:pt x="7977" y="105"/>
                    <a:pt x="8058" y="4"/>
                    <a:pt x="8058" y="4"/>
                  </a:cubicBezTo>
                  <a:cubicBezTo>
                    <a:pt x="8057" y="2"/>
                    <a:pt x="8055" y="1"/>
                    <a:pt x="8052" y="1"/>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8"/>
            <p:cNvSpPr/>
            <p:nvPr/>
          </p:nvSpPr>
          <p:spPr>
            <a:xfrm>
              <a:off x="4415742" y="4531609"/>
              <a:ext cx="131950" cy="14975"/>
            </a:xfrm>
            <a:custGeom>
              <a:rect b="b" l="l" r="r" t="t"/>
              <a:pathLst>
                <a:path extrusionOk="0" h="599" w="5278">
                  <a:moveTo>
                    <a:pt x="5241" y="0"/>
                  </a:moveTo>
                  <a:cubicBezTo>
                    <a:pt x="5096" y="0"/>
                    <a:pt x="3999" y="356"/>
                    <a:pt x="2639" y="412"/>
                  </a:cubicBezTo>
                  <a:cubicBezTo>
                    <a:pt x="2465" y="422"/>
                    <a:pt x="2295" y="426"/>
                    <a:pt x="2131" y="426"/>
                  </a:cubicBezTo>
                  <a:cubicBezTo>
                    <a:pt x="1041" y="426"/>
                    <a:pt x="195" y="242"/>
                    <a:pt x="30" y="242"/>
                  </a:cubicBezTo>
                  <a:cubicBezTo>
                    <a:pt x="11" y="242"/>
                    <a:pt x="1" y="244"/>
                    <a:pt x="1" y="250"/>
                  </a:cubicBezTo>
                  <a:cubicBezTo>
                    <a:pt x="1" y="270"/>
                    <a:pt x="285" y="372"/>
                    <a:pt x="752" y="473"/>
                  </a:cubicBezTo>
                  <a:cubicBezTo>
                    <a:pt x="1175" y="544"/>
                    <a:pt x="1736" y="599"/>
                    <a:pt x="2368" y="599"/>
                  </a:cubicBezTo>
                  <a:cubicBezTo>
                    <a:pt x="2463" y="599"/>
                    <a:pt x="2561" y="598"/>
                    <a:pt x="2660" y="595"/>
                  </a:cubicBezTo>
                  <a:cubicBezTo>
                    <a:pt x="3390" y="554"/>
                    <a:pt x="4060" y="412"/>
                    <a:pt x="4527" y="290"/>
                  </a:cubicBezTo>
                  <a:cubicBezTo>
                    <a:pt x="4994" y="148"/>
                    <a:pt x="5278" y="27"/>
                    <a:pt x="5258" y="6"/>
                  </a:cubicBezTo>
                  <a:cubicBezTo>
                    <a:pt x="5258" y="2"/>
                    <a:pt x="5252" y="0"/>
                    <a:pt x="5241" y="0"/>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0" name="Google Shape;760;p8"/>
          <p:cNvSpPr/>
          <p:nvPr/>
        </p:nvSpPr>
        <p:spPr>
          <a:xfrm>
            <a:off x="6561294" y="2656755"/>
            <a:ext cx="187065" cy="189738"/>
          </a:xfrm>
          <a:custGeom>
            <a:rect b="b" l="l" r="r" t="t"/>
            <a:pathLst>
              <a:path extrusionOk="0" h="13336" w="13357">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8"/>
          <p:cNvSpPr/>
          <p:nvPr/>
        </p:nvSpPr>
        <p:spPr>
          <a:xfrm>
            <a:off x="6377089" y="2704106"/>
            <a:ext cx="135316" cy="137196"/>
          </a:xfrm>
          <a:custGeom>
            <a:rect b="b" l="l" r="r" t="t"/>
            <a:pathLst>
              <a:path extrusionOk="0" h="9643" w="9662">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8"/>
          <p:cNvSpPr/>
          <p:nvPr/>
        </p:nvSpPr>
        <p:spPr>
          <a:xfrm rot="5400000">
            <a:off x="7860572" y="1976742"/>
            <a:ext cx="92422" cy="90976"/>
          </a:xfrm>
          <a:custGeom>
            <a:rect b="b" l="l" r="r" t="t"/>
            <a:pathLst>
              <a:path extrusionOk="0" h="6496" w="6496">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8"/>
          <p:cNvSpPr/>
          <p:nvPr/>
        </p:nvSpPr>
        <p:spPr>
          <a:xfrm rot="5400000">
            <a:off x="7671471" y="2124929"/>
            <a:ext cx="190037" cy="186771"/>
          </a:xfrm>
          <a:custGeom>
            <a:rect b="b" l="l" r="r" t="t"/>
            <a:pathLst>
              <a:path extrusionOk="0" h="13336" w="13357">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8"/>
          <p:cNvSpPr/>
          <p:nvPr/>
        </p:nvSpPr>
        <p:spPr>
          <a:xfrm rot="5400000">
            <a:off x="7677005" y="1937374"/>
            <a:ext cx="137466" cy="135050"/>
          </a:xfrm>
          <a:custGeom>
            <a:rect b="b" l="l" r="r" t="t"/>
            <a:pathLst>
              <a:path extrusionOk="0" h="9643" w="9662">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MODEL PERFORMANCE</a:t>
            </a:r>
            <a:endParaRPr/>
          </a:p>
        </p:txBody>
      </p:sp>
      <p:grpSp>
        <p:nvGrpSpPr>
          <p:cNvPr id="770" name="Google Shape;770;p9"/>
          <p:cNvGrpSpPr/>
          <p:nvPr/>
        </p:nvGrpSpPr>
        <p:grpSpPr>
          <a:xfrm>
            <a:off x="-667358" y="637729"/>
            <a:ext cx="3397850" cy="187275"/>
            <a:chOff x="-3237675" y="-1132050"/>
            <a:chExt cx="3397850" cy="187275"/>
          </a:xfrm>
        </p:grpSpPr>
        <p:sp>
          <p:nvSpPr>
            <p:cNvPr id="771" name="Google Shape;771;p9"/>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9"/>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9"/>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9"/>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9"/>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9"/>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9"/>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9"/>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9"/>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 name="Google Shape;780;p9"/>
          <p:cNvGrpSpPr/>
          <p:nvPr/>
        </p:nvGrpSpPr>
        <p:grpSpPr>
          <a:xfrm>
            <a:off x="6419242" y="637729"/>
            <a:ext cx="3397850" cy="187275"/>
            <a:chOff x="-3237675" y="-1132050"/>
            <a:chExt cx="3397850" cy="187275"/>
          </a:xfrm>
        </p:grpSpPr>
        <p:sp>
          <p:nvSpPr>
            <p:cNvPr id="781" name="Google Shape;781;p9"/>
            <p:cNvSpPr/>
            <p:nvPr/>
          </p:nvSpPr>
          <p:spPr>
            <a:xfrm>
              <a:off x="-378750" y="-1132050"/>
              <a:ext cx="130425" cy="187275"/>
            </a:xfrm>
            <a:custGeom>
              <a:rect b="b" l="l" r="r" t="t"/>
              <a:pathLst>
                <a:path extrusionOk="0" h="7491" w="5217">
                  <a:moveTo>
                    <a:pt x="4040" y="0"/>
                  </a:moveTo>
                  <a:lnTo>
                    <a:pt x="0" y="6800"/>
                  </a:lnTo>
                  <a:lnTo>
                    <a:pt x="1157"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9"/>
            <p:cNvSpPr/>
            <p:nvPr/>
          </p:nvSpPr>
          <p:spPr>
            <a:xfrm>
              <a:off x="29725"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9"/>
            <p:cNvSpPr/>
            <p:nvPr/>
          </p:nvSpPr>
          <p:spPr>
            <a:xfrm>
              <a:off x="-787250" y="-1132050"/>
              <a:ext cx="130450" cy="187275"/>
            </a:xfrm>
            <a:custGeom>
              <a:rect b="b" l="l" r="r" t="t"/>
              <a:pathLst>
                <a:path extrusionOk="0" h="7491" w="5218">
                  <a:moveTo>
                    <a:pt x="4040" y="0"/>
                  </a:moveTo>
                  <a:lnTo>
                    <a:pt x="1" y="6800"/>
                  </a:lnTo>
                  <a:lnTo>
                    <a:pt x="1158" y="7490"/>
                  </a:lnTo>
                  <a:lnTo>
                    <a:pt x="521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9"/>
            <p:cNvSpPr/>
            <p:nvPr/>
          </p:nvSpPr>
          <p:spPr>
            <a:xfrm>
              <a:off x="-1195725" y="-1132050"/>
              <a:ext cx="130425" cy="187275"/>
            </a:xfrm>
            <a:custGeom>
              <a:rect b="b" l="l" r="r" t="t"/>
              <a:pathLst>
                <a:path extrusionOk="0" h="7491" w="5217">
                  <a:moveTo>
                    <a:pt x="4060" y="0"/>
                  </a:moveTo>
                  <a:lnTo>
                    <a:pt x="0" y="6800"/>
                  </a:lnTo>
                  <a:lnTo>
                    <a:pt x="1157"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9"/>
            <p:cNvSpPr/>
            <p:nvPr/>
          </p:nvSpPr>
          <p:spPr>
            <a:xfrm>
              <a:off x="-1604225" y="-1132050"/>
              <a:ext cx="130450" cy="187275"/>
            </a:xfrm>
            <a:custGeom>
              <a:rect b="b" l="l" r="r" t="t"/>
              <a:pathLst>
                <a:path extrusionOk="0" h="7491" w="5218">
                  <a:moveTo>
                    <a:pt x="4060" y="0"/>
                  </a:moveTo>
                  <a:lnTo>
                    <a:pt x="1" y="6800"/>
                  </a:lnTo>
                  <a:lnTo>
                    <a:pt x="115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9"/>
            <p:cNvSpPr/>
            <p:nvPr/>
          </p:nvSpPr>
          <p:spPr>
            <a:xfrm>
              <a:off x="-2012725" y="-1132050"/>
              <a:ext cx="130450" cy="187275"/>
            </a:xfrm>
            <a:custGeom>
              <a:rect b="b" l="l" r="r" t="t"/>
              <a:pathLst>
                <a:path extrusionOk="0" h="7491" w="5218">
                  <a:moveTo>
                    <a:pt x="4060" y="0"/>
                  </a:moveTo>
                  <a:lnTo>
                    <a:pt x="1"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9"/>
            <p:cNvSpPr/>
            <p:nvPr/>
          </p:nvSpPr>
          <p:spPr>
            <a:xfrm>
              <a:off x="-2421200" y="-1132050"/>
              <a:ext cx="130425" cy="187275"/>
            </a:xfrm>
            <a:custGeom>
              <a:rect b="b" l="l" r="r" t="t"/>
              <a:pathLst>
                <a:path extrusionOk="0" h="7491" w="5217">
                  <a:moveTo>
                    <a:pt x="4060" y="0"/>
                  </a:moveTo>
                  <a:lnTo>
                    <a:pt x="0" y="6800"/>
                  </a:lnTo>
                  <a:lnTo>
                    <a:pt x="1178" y="7490"/>
                  </a:lnTo>
                  <a:lnTo>
                    <a:pt x="5217" y="690"/>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9"/>
            <p:cNvSpPr/>
            <p:nvPr/>
          </p:nvSpPr>
          <p:spPr>
            <a:xfrm>
              <a:off x="-2829175" y="-1132050"/>
              <a:ext cx="129925" cy="187275"/>
            </a:xfrm>
            <a:custGeom>
              <a:rect b="b" l="l" r="r" t="t"/>
              <a:pathLst>
                <a:path extrusionOk="0" h="7491" w="5197">
                  <a:moveTo>
                    <a:pt x="4039" y="0"/>
                  </a:moveTo>
                  <a:lnTo>
                    <a:pt x="0" y="6800"/>
                  </a:lnTo>
                  <a:lnTo>
                    <a:pt x="1157" y="7490"/>
                  </a:lnTo>
                  <a:lnTo>
                    <a:pt x="5196" y="690"/>
                  </a:lnTo>
                  <a:lnTo>
                    <a:pt x="40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9"/>
            <p:cNvSpPr/>
            <p:nvPr/>
          </p:nvSpPr>
          <p:spPr>
            <a:xfrm>
              <a:off x="-3237675" y="-1132050"/>
              <a:ext cx="129925" cy="187275"/>
            </a:xfrm>
            <a:custGeom>
              <a:rect b="b" l="l" r="r" t="t"/>
              <a:pathLst>
                <a:path extrusionOk="0" h="7491" w="5197">
                  <a:moveTo>
                    <a:pt x="4040" y="0"/>
                  </a:moveTo>
                  <a:lnTo>
                    <a:pt x="0" y="6800"/>
                  </a:lnTo>
                  <a:lnTo>
                    <a:pt x="1157" y="7490"/>
                  </a:lnTo>
                  <a:lnTo>
                    <a:pt x="5197" y="690"/>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0" name="Google Shape;790;p9"/>
          <p:cNvSpPr txBox="1"/>
          <p:nvPr/>
        </p:nvSpPr>
        <p:spPr>
          <a:xfrm>
            <a:off x="6006894" y="1543830"/>
            <a:ext cx="20169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accent2"/>
                </a:solidFill>
                <a:latin typeface="Bebas Neue"/>
                <a:ea typeface="Bebas Neue"/>
                <a:cs typeface="Bebas Neue"/>
                <a:sym typeface="Bebas Neue"/>
              </a:rPr>
              <a:t>ANFIS-ICA</a:t>
            </a:r>
            <a:endParaRPr b="0" i="0" sz="2500" u="none" cap="none" strike="noStrike">
              <a:solidFill>
                <a:schemeClr val="accent2"/>
              </a:solidFill>
              <a:latin typeface="Bebas Neue"/>
              <a:ea typeface="Bebas Neue"/>
              <a:cs typeface="Bebas Neue"/>
              <a:sym typeface="Bebas Neue"/>
            </a:endParaRPr>
          </a:p>
        </p:txBody>
      </p:sp>
      <p:sp>
        <p:nvSpPr>
          <p:cNvPr id="791" name="Google Shape;791;p9"/>
          <p:cNvSpPr txBox="1"/>
          <p:nvPr/>
        </p:nvSpPr>
        <p:spPr>
          <a:xfrm>
            <a:off x="6043500" y="1939076"/>
            <a:ext cx="1943700" cy="191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Raleway Medium"/>
                <a:ea typeface="Raleway Medium"/>
                <a:cs typeface="Raleway Medium"/>
                <a:sym typeface="Raleway Medium"/>
              </a:rPr>
              <a:t>Success Rate: 99.31%</a:t>
            </a:r>
            <a:endParaRPr b="0" i="0" sz="1300" u="none" cap="none" strike="noStrike">
              <a:solidFill>
                <a:schemeClr val="accent2"/>
              </a:solidFill>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Raleway Medium"/>
                <a:ea typeface="Raleway Medium"/>
                <a:cs typeface="Raleway Medium"/>
                <a:sym typeface="Raleway Medium"/>
              </a:rPr>
              <a:t>Prediction Rate: 99.09%</a:t>
            </a:r>
            <a:endParaRPr b="0" i="0" sz="1300" u="none" cap="none" strike="noStrike">
              <a:solidFill>
                <a:schemeClr val="accent2"/>
              </a:solidFill>
              <a:latin typeface="Raleway Medium"/>
              <a:ea typeface="Raleway Medium"/>
              <a:cs typeface="Raleway Medium"/>
              <a:sym typeface="Raleway Medium"/>
            </a:endParaRPr>
          </a:p>
        </p:txBody>
      </p:sp>
      <p:pic>
        <p:nvPicPr>
          <p:cNvPr id="792" name="Google Shape;792;p9"/>
          <p:cNvPicPr preferRelativeResize="0"/>
          <p:nvPr/>
        </p:nvPicPr>
        <p:blipFill rotWithShape="1">
          <a:blip r:embed="rId3">
            <a:alphaModFix/>
          </a:blip>
          <a:srcRect b="2596" l="0" r="0" t="2606"/>
          <a:stretch/>
        </p:blipFill>
        <p:spPr>
          <a:xfrm>
            <a:off x="871950" y="1372425"/>
            <a:ext cx="4692638" cy="2736225"/>
          </a:xfrm>
          <a:prstGeom prst="rect">
            <a:avLst/>
          </a:prstGeom>
          <a:noFill/>
          <a:ln>
            <a:noFill/>
          </a:ln>
        </p:spPr>
      </p:pic>
      <p:grpSp>
        <p:nvGrpSpPr>
          <p:cNvPr id="793" name="Google Shape;793;p9"/>
          <p:cNvGrpSpPr/>
          <p:nvPr/>
        </p:nvGrpSpPr>
        <p:grpSpPr>
          <a:xfrm>
            <a:off x="6845049" y="2016953"/>
            <a:ext cx="340608" cy="340168"/>
            <a:chOff x="5053900" y="2021500"/>
            <a:chExt cx="483750" cy="483125"/>
          </a:xfrm>
        </p:grpSpPr>
        <p:sp>
          <p:nvSpPr>
            <p:cNvPr id="794" name="Google Shape;794;p9"/>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95" name="Google Shape;795;p9"/>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96" name="Google Shape;796;p9"/>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97" name="Google Shape;797;p9"/>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98" name="Google Shape;798;p9"/>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99" name="Google Shape;799;p9"/>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00" name="Google Shape;800;p9"/>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01" name="Google Shape;801;p9"/>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02" name="Google Shape;802;p9"/>
          <p:cNvGrpSpPr/>
          <p:nvPr/>
        </p:nvGrpSpPr>
        <p:grpSpPr>
          <a:xfrm>
            <a:off x="6206863" y="3549086"/>
            <a:ext cx="1616964" cy="346256"/>
            <a:chOff x="1808063" y="4294338"/>
            <a:chExt cx="3370782" cy="721817"/>
          </a:xfrm>
        </p:grpSpPr>
        <p:sp>
          <p:nvSpPr>
            <p:cNvPr id="803" name="Google Shape;803;p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a:effectLst>
              <a:outerShdw blurRad="57150" rotWithShape="0" algn="bl" dir="5400000" dist="19050">
                <a:schemeClr val="dk1">
                  <a:alpha val="95686"/>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a:effectLst>
              <a:outerShdw blurRad="57150" rotWithShape="0" algn="bl" dir="5400000" dist="19050">
                <a:schemeClr val="dk1">
                  <a:alpha val="95686"/>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a:effectLst>
              <a:outerShdw blurRad="57150" rotWithShape="0" algn="bl" dir="5400000" dist="19050">
                <a:schemeClr val="dk1">
                  <a:alpha val="95686"/>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a:effectLst>
              <a:outerShdw blurRad="57150" rotWithShape="0" algn="bl" dir="5400000" dist="19050">
                <a:schemeClr val="dk1">
                  <a:alpha val="95686"/>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a:effectLst>
              <a:outerShdw blurRad="57150" rotWithShape="0" algn="bl" dir="5400000" dist="19050">
                <a:schemeClr val="dk1">
                  <a:alpha val="95686"/>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a:effectLst>
              <a:outerShdw blurRad="57150" rotWithShape="0" algn="bl" dir="5400000" dist="19050">
                <a:schemeClr val="dk1">
                  <a:alpha val="95686"/>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a:effectLst>
              <a:outerShdw blurRad="57150" rotWithShape="0" algn="bl" dir="5400000" dist="19050">
                <a:schemeClr val="dk1">
                  <a:alpha val="95686"/>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a:effectLst>
              <a:outerShdw blurRad="57150" rotWithShape="0" algn="bl" dir="5400000" dist="19050">
                <a:schemeClr val="dk1">
                  <a:alpha val="95686"/>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a:effectLst>
              <a:outerShdw blurRad="57150" rotWithShape="0" algn="bl" dir="5400000" dist="19050">
                <a:schemeClr val="dk1">
                  <a:alpha val="95686"/>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a:effectLst>
              <a:outerShdw blurRad="57150" rotWithShape="0" algn="bl" dir="5400000" dist="19050">
                <a:schemeClr val="dk1">
                  <a:alpha val="95686"/>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